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handoutMasterIdLst>
    <p:handoutMasterId r:id="rId11"/>
  </p:handoutMasterIdLst>
  <p:sldIdLst>
    <p:sldId id="258" r:id="rId2"/>
    <p:sldId id="293" r:id="rId3"/>
    <p:sldId id="261" r:id="rId4"/>
    <p:sldId id="262" r:id="rId5"/>
    <p:sldId id="292" r:id="rId6"/>
    <p:sldId id="278" r:id="rId7"/>
    <p:sldId id="283" r:id="rId8"/>
    <p:sldId id="291"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8">
          <p15:clr>
            <a:srgbClr val="A4A3A4"/>
          </p15:clr>
        </p15:guide>
        <p15:guide id="2" pos="3824">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7919A"/>
    <a:srgbClr val="00CCFF"/>
    <a:srgbClr val="4D647C"/>
    <a:srgbClr val="0B6D8B"/>
    <a:srgbClr val="084B60"/>
    <a:srgbClr val="042631"/>
    <a:srgbClr val="062732"/>
    <a:srgbClr val="00232E"/>
    <a:srgbClr val="003242"/>
    <a:srgbClr val="06030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9" d="100"/>
          <a:sy n="89" d="100"/>
        </p:scale>
        <p:origin x="418" y="72"/>
      </p:cViewPr>
      <p:guideLst>
        <p:guide orient="horz" pos="2158"/>
        <p:guide pos="3824"/>
      </p:guideLst>
    </p:cSldViewPr>
  </p:slideViewPr>
  <p:notesTextViewPr>
    <p:cViewPr>
      <p:scale>
        <a:sx n="1" d="1"/>
        <a:sy n="1" d="1"/>
      </p:scale>
      <p:origin x="0" y="0"/>
    </p:cViewPr>
  </p:notesTextViewPr>
  <p:notesViewPr>
    <p:cSldViewPr snapToGrid="0">
      <p:cViewPr varScale="1">
        <p:scale>
          <a:sx n="86" d="100"/>
          <a:sy n="86" d="100"/>
        </p:scale>
        <p:origin x="3864"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3450BB-6560-47F5-89D7-C02C41A9158B}" type="datetimeFigureOut">
              <a:rPr lang="zh-CN" altLang="en-US" smtClean="0"/>
              <a:t>2018/11/30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73A5219-CCB7-47B1-932E-C45451FF6CCC}"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2018/11/30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68D118F7-127E-44F1-B47F-D8DA9A0A9648}" type="datetimeFigureOut">
              <a:rPr lang="zh-CN" altLang="en-US" smtClean="0"/>
              <a:t>2018/11/30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CE2BBD-B39D-442A-890F-FDCD716A5333}"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8D118F7-127E-44F1-B47F-D8DA9A0A9648}" type="datetimeFigureOut">
              <a:rPr lang="zh-CN" altLang="en-US" smtClean="0"/>
              <a:t>2018/11/30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CE2BBD-B39D-442A-890F-FDCD716A5333}"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8D118F7-127E-44F1-B47F-D8DA9A0A9648}" type="datetimeFigureOut">
              <a:rPr lang="zh-CN" altLang="en-US" smtClean="0"/>
              <a:t>2018/11/30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CE2BBD-B39D-442A-890F-FDCD716A5333}"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8D118F7-127E-44F1-B47F-D8DA9A0A9648}" type="datetimeFigureOut">
              <a:rPr lang="zh-CN" altLang="en-US" smtClean="0"/>
              <a:t>2018/11/30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CE2BBD-B39D-442A-890F-FDCD716A5333}"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68D118F7-127E-44F1-B47F-D8DA9A0A9648}" type="datetimeFigureOut">
              <a:rPr lang="zh-CN" altLang="en-US" smtClean="0"/>
              <a:t>2018/11/30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2CE2BBD-B39D-442A-890F-FDCD716A5333}"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8D118F7-127E-44F1-B47F-D8DA9A0A9648}" type="datetimeFigureOut">
              <a:rPr lang="zh-CN" altLang="en-US" smtClean="0"/>
              <a:t>2018/11/30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CE2BBD-B39D-442A-890F-FDCD716A5333}"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8D118F7-127E-44F1-B47F-D8DA9A0A9648}" type="datetimeFigureOut">
              <a:rPr lang="zh-CN" altLang="en-US" smtClean="0"/>
              <a:t>2018/11/30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2CE2BBD-B39D-442A-890F-FDCD716A5333}"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8D118F7-127E-44F1-B47F-D8DA9A0A9648}" type="datetimeFigureOut">
              <a:rPr lang="zh-CN" altLang="en-US" smtClean="0"/>
              <a:t>2018/11/30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2CE2BBD-B39D-442A-890F-FDCD716A5333}"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8D118F7-127E-44F1-B47F-D8DA9A0A9648}" type="datetimeFigureOut">
              <a:rPr lang="zh-CN" altLang="en-US" smtClean="0"/>
              <a:t>2018/11/30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2CE2BBD-B39D-442A-890F-FDCD716A5333}"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8D118F7-127E-44F1-B47F-D8DA9A0A9648}" type="datetimeFigureOut">
              <a:rPr lang="zh-CN" altLang="en-US" smtClean="0"/>
              <a:t>2018/11/30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CE2BBD-B39D-442A-890F-FDCD716A5333}"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8D118F7-127E-44F1-B47F-D8DA9A0A9648}" type="datetimeFigureOut">
              <a:rPr lang="zh-CN" altLang="en-US" smtClean="0"/>
              <a:t>2018/11/30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2CE2BBD-B39D-442A-890F-FDCD716A5333}"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D118F7-127E-44F1-B47F-D8DA9A0A9648}" type="datetimeFigureOut">
              <a:rPr lang="zh-CN" altLang="en-US" smtClean="0"/>
              <a:t>2018/11/30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CE2BBD-B39D-442A-890F-FDCD716A5333}" type="slidenum">
              <a:rPr lang="zh-CN" altLang="en-US" smtClean="0"/>
              <a:t>‹#›</a:t>
            </a:fld>
            <a:endParaRPr lang="zh-CN" altLang="en-US"/>
          </a:p>
        </p:txBody>
      </p:sp>
      <p:grpSp>
        <p:nvGrpSpPr>
          <p:cNvPr id="7" name="组合 6"/>
          <p:cNvGrpSpPr/>
          <p:nvPr userDrawn="1"/>
        </p:nvGrpSpPr>
        <p:grpSpPr>
          <a:xfrm>
            <a:off x="-1014677" y="-37770"/>
            <a:ext cx="14221355" cy="6933541"/>
            <a:chOff x="-1014677" y="-103587"/>
            <a:chExt cx="14221355" cy="6933541"/>
          </a:xfrm>
        </p:grpSpPr>
        <p:grpSp>
          <p:nvGrpSpPr>
            <p:cNvPr id="8" name="组合 7"/>
            <p:cNvGrpSpPr/>
            <p:nvPr/>
          </p:nvGrpSpPr>
          <p:grpSpPr>
            <a:xfrm>
              <a:off x="0" y="-65817"/>
              <a:ext cx="12192000" cy="6858000"/>
              <a:chOff x="0" y="-144675"/>
              <a:chExt cx="12192000" cy="6858000"/>
            </a:xfrm>
          </p:grpSpPr>
          <p:pic>
            <p:nvPicPr>
              <p:cNvPr id="148" name="图片 147"/>
              <p:cNvPicPr>
                <a:picLocks noChangeAspect="1"/>
              </p:cNvPicPr>
              <p:nvPr/>
            </p:nvPicPr>
            <p:blipFill rotWithShape="1">
              <a:blip r:embed="rId13">
                <a:extLst>
                  <a:ext uri="{28A0092B-C50C-407E-A947-70E740481C1C}">
                    <a14:useLocalDpi xmlns:a14="http://schemas.microsoft.com/office/drawing/2010/main" val="0"/>
                  </a:ext>
                </a:extLst>
              </a:blip>
              <a:srcRect t="6225" b="18775"/>
              <a:stretch>
                <a:fillRect/>
              </a:stretch>
            </p:blipFill>
            <p:spPr>
              <a:xfrm>
                <a:off x="0" y="-144675"/>
                <a:ext cx="12192000" cy="6858000"/>
              </a:xfrm>
              <a:prstGeom prst="rect">
                <a:avLst/>
              </a:prstGeom>
            </p:spPr>
          </p:pic>
          <p:sp>
            <p:nvSpPr>
              <p:cNvPr id="149" name="矩形 148"/>
              <p:cNvSpPr/>
              <p:nvPr/>
            </p:nvSpPr>
            <p:spPr>
              <a:xfrm>
                <a:off x="0" y="-144675"/>
                <a:ext cx="12192000" cy="6858000"/>
              </a:xfrm>
              <a:prstGeom prst="rect">
                <a:avLst/>
              </a:prstGeom>
              <a:solidFill>
                <a:schemeClr val="tx1">
                  <a:alpha val="8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9" name="组合 8"/>
            <p:cNvGrpSpPr/>
            <p:nvPr/>
          </p:nvGrpSpPr>
          <p:grpSpPr>
            <a:xfrm>
              <a:off x="-1014677" y="-103587"/>
              <a:ext cx="14221355" cy="6933541"/>
              <a:chOff x="14939" y="-46247"/>
              <a:chExt cx="12157116" cy="5927133"/>
            </a:xfrm>
          </p:grpSpPr>
          <p:grpSp>
            <p:nvGrpSpPr>
              <p:cNvPr id="10" name="组合 9"/>
              <p:cNvGrpSpPr/>
              <p:nvPr/>
            </p:nvGrpSpPr>
            <p:grpSpPr>
              <a:xfrm>
                <a:off x="14939" y="-46247"/>
                <a:ext cx="6080142" cy="5927133"/>
                <a:chOff x="2697306" y="2638521"/>
                <a:chExt cx="2849744" cy="2778029"/>
              </a:xfrm>
            </p:grpSpPr>
            <p:sp>
              <p:nvSpPr>
                <p:cNvPr id="80" name="Line 85"/>
                <p:cNvSpPr>
                  <a:spLocks noChangeShapeType="1"/>
                </p:cNvSpPr>
                <p:nvPr/>
              </p:nvSpPr>
              <p:spPr bwMode="auto">
                <a:xfrm>
                  <a:off x="2881139"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1" name="Line 86"/>
                <p:cNvSpPr>
                  <a:spLocks noChangeShapeType="1"/>
                </p:cNvSpPr>
                <p:nvPr/>
              </p:nvSpPr>
              <p:spPr bwMode="auto">
                <a:xfrm>
                  <a:off x="3057351"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2" name="Line 87"/>
                <p:cNvSpPr>
                  <a:spLocks noChangeShapeType="1"/>
                </p:cNvSpPr>
                <p:nvPr/>
              </p:nvSpPr>
              <p:spPr bwMode="auto">
                <a:xfrm>
                  <a:off x="3231976"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3" name="Line 88"/>
                <p:cNvSpPr>
                  <a:spLocks noChangeShapeType="1"/>
                </p:cNvSpPr>
                <p:nvPr/>
              </p:nvSpPr>
              <p:spPr bwMode="auto">
                <a:xfrm>
                  <a:off x="3408189"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4" name="Line 89"/>
                <p:cNvSpPr>
                  <a:spLocks noChangeShapeType="1"/>
                </p:cNvSpPr>
                <p:nvPr/>
              </p:nvSpPr>
              <p:spPr bwMode="auto">
                <a:xfrm>
                  <a:off x="3584401"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5" name="Line 90"/>
                <p:cNvSpPr>
                  <a:spLocks noChangeShapeType="1"/>
                </p:cNvSpPr>
                <p:nvPr/>
              </p:nvSpPr>
              <p:spPr bwMode="auto">
                <a:xfrm>
                  <a:off x="3760614"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6" name="Line 91"/>
                <p:cNvSpPr>
                  <a:spLocks noChangeShapeType="1"/>
                </p:cNvSpPr>
                <p:nvPr/>
              </p:nvSpPr>
              <p:spPr bwMode="auto">
                <a:xfrm>
                  <a:off x="3935239"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7" name="Line 92"/>
                <p:cNvSpPr>
                  <a:spLocks noChangeShapeType="1"/>
                </p:cNvSpPr>
                <p:nvPr/>
              </p:nvSpPr>
              <p:spPr bwMode="auto">
                <a:xfrm>
                  <a:off x="4111451"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8" name="Line 93"/>
                <p:cNvSpPr>
                  <a:spLocks noChangeShapeType="1"/>
                </p:cNvSpPr>
                <p:nvPr/>
              </p:nvSpPr>
              <p:spPr bwMode="auto">
                <a:xfrm>
                  <a:off x="4287664"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89" name="Line 94"/>
                <p:cNvSpPr>
                  <a:spLocks noChangeShapeType="1"/>
                </p:cNvSpPr>
                <p:nvPr/>
              </p:nvSpPr>
              <p:spPr bwMode="auto">
                <a:xfrm>
                  <a:off x="2698576" y="4205288"/>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0" name="Line 95"/>
                <p:cNvSpPr>
                  <a:spLocks noChangeShapeType="1"/>
                </p:cNvSpPr>
                <p:nvPr/>
              </p:nvSpPr>
              <p:spPr bwMode="auto">
                <a:xfrm>
                  <a:off x="2698576" y="4376738"/>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1" name="Line 96"/>
                <p:cNvSpPr>
                  <a:spLocks noChangeShapeType="1"/>
                </p:cNvSpPr>
                <p:nvPr/>
              </p:nvSpPr>
              <p:spPr bwMode="auto">
                <a:xfrm>
                  <a:off x="2698576" y="4549775"/>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2" name="Line 97"/>
                <p:cNvSpPr>
                  <a:spLocks noChangeShapeType="1"/>
                </p:cNvSpPr>
                <p:nvPr/>
              </p:nvSpPr>
              <p:spPr bwMode="auto">
                <a:xfrm>
                  <a:off x="2698576" y="4721225"/>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3" name="Line 98"/>
                <p:cNvSpPr>
                  <a:spLocks noChangeShapeType="1"/>
                </p:cNvSpPr>
                <p:nvPr/>
              </p:nvSpPr>
              <p:spPr bwMode="auto">
                <a:xfrm>
                  <a:off x="2698576" y="4894263"/>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4" name="Line 99"/>
                <p:cNvSpPr>
                  <a:spLocks noChangeShapeType="1"/>
                </p:cNvSpPr>
                <p:nvPr/>
              </p:nvSpPr>
              <p:spPr bwMode="auto">
                <a:xfrm>
                  <a:off x="2698576" y="5065713"/>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5" name="Line 100"/>
                <p:cNvSpPr>
                  <a:spLocks noChangeShapeType="1"/>
                </p:cNvSpPr>
                <p:nvPr/>
              </p:nvSpPr>
              <p:spPr bwMode="auto">
                <a:xfrm>
                  <a:off x="2698576" y="5238750"/>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6" name="Line 101"/>
                <p:cNvSpPr>
                  <a:spLocks noChangeShapeType="1"/>
                </p:cNvSpPr>
                <p:nvPr/>
              </p:nvSpPr>
              <p:spPr bwMode="auto">
                <a:xfrm>
                  <a:off x="2697306"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7" name="Line 102"/>
                <p:cNvSpPr>
                  <a:spLocks noChangeShapeType="1"/>
                </p:cNvSpPr>
                <p:nvPr/>
              </p:nvSpPr>
              <p:spPr bwMode="auto">
                <a:xfrm>
                  <a:off x="4463876"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8" name="Line 103"/>
                <p:cNvSpPr>
                  <a:spLocks noChangeShapeType="1"/>
                </p:cNvSpPr>
                <p:nvPr/>
              </p:nvSpPr>
              <p:spPr bwMode="auto">
                <a:xfrm>
                  <a:off x="2698576" y="4024312"/>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99" name="Line 104"/>
                <p:cNvSpPr>
                  <a:spLocks noChangeShapeType="1"/>
                </p:cNvSpPr>
                <p:nvPr/>
              </p:nvSpPr>
              <p:spPr bwMode="auto">
                <a:xfrm>
                  <a:off x="2698576" y="5410200"/>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0" name="Line 85"/>
                <p:cNvSpPr>
                  <a:spLocks noChangeShapeType="1"/>
                </p:cNvSpPr>
                <p:nvPr/>
              </p:nvSpPr>
              <p:spPr bwMode="auto">
                <a:xfrm>
                  <a:off x="2881139"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1" name="Line 86"/>
                <p:cNvSpPr>
                  <a:spLocks noChangeShapeType="1"/>
                </p:cNvSpPr>
                <p:nvPr/>
              </p:nvSpPr>
              <p:spPr bwMode="auto">
                <a:xfrm>
                  <a:off x="3057351"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2" name="Line 87"/>
                <p:cNvSpPr>
                  <a:spLocks noChangeShapeType="1"/>
                </p:cNvSpPr>
                <p:nvPr/>
              </p:nvSpPr>
              <p:spPr bwMode="auto">
                <a:xfrm>
                  <a:off x="3231976"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3" name="Line 88"/>
                <p:cNvSpPr>
                  <a:spLocks noChangeShapeType="1"/>
                </p:cNvSpPr>
                <p:nvPr/>
              </p:nvSpPr>
              <p:spPr bwMode="auto">
                <a:xfrm>
                  <a:off x="3408189"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4" name="Line 89"/>
                <p:cNvSpPr>
                  <a:spLocks noChangeShapeType="1"/>
                </p:cNvSpPr>
                <p:nvPr/>
              </p:nvSpPr>
              <p:spPr bwMode="auto">
                <a:xfrm>
                  <a:off x="3584401"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5" name="Line 90"/>
                <p:cNvSpPr>
                  <a:spLocks noChangeShapeType="1"/>
                </p:cNvSpPr>
                <p:nvPr/>
              </p:nvSpPr>
              <p:spPr bwMode="auto">
                <a:xfrm>
                  <a:off x="3760614"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6" name="Line 91"/>
                <p:cNvSpPr>
                  <a:spLocks noChangeShapeType="1"/>
                </p:cNvSpPr>
                <p:nvPr/>
              </p:nvSpPr>
              <p:spPr bwMode="auto">
                <a:xfrm>
                  <a:off x="3935239"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7" name="Line 92"/>
                <p:cNvSpPr>
                  <a:spLocks noChangeShapeType="1"/>
                </p:cNvSpPr>
                <p:nvPr/>
              </p:nvSpPr>
              <p:spPr bwMode="auto">
                <a:xfrm>
                  <a:off x="4111451"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8" name="Line 93"/>
                <p:cNvSpPr>
                  <a:spLocks noChangeShapeType="1"/>
                </p:cNvSpPr>
                <p:nvPr/>
              </p:nvSpPr>
              <p:spPr bwMode="auto">
                <a:xfrm>
                  <a:off x="4287664"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09" name="Line 94"/>
                <p:cNvSpPr>
                  <a:spLocks noChangeShapeType="1"/>
                </p:cNvSpPr>
                <p:nvPr/>
              </p:nvSpPr>
              <p:spPr bwMode="auto">
                <a:xfrm>
                  <a:off x="2698576" y="2819497"/>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0" name="Line 95"/>
                <p:cNvSpPr>
                  <a:spLocks noChangeShapeType="1"/>
                </p:cNvSpPr>
                <p:nvPr/>
              </p:nvSpPr>
              <p:spPr bwMode="auto">
                <a:xfrm>
                  <a:off x="2698576" y="2990947"/>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1" name="Line 96"/>
                <p:cNvSpPr>
                  <a:spLocks noChangeShapeType="1"/>
                </p:cNvSpPr>
                <p:nvPr/>
              </p:nvSpPr>
              <p:spPr bwMode="auto">
                <a:xfrm>
                  <a:off x="2698576" y="3163984"/>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2" name="Line 97"/>
                <p:cNvSpPr>
                  <a:spLocks noChangeShapeType="1"/>
                </p:cNvSpPr>
                <p:nvPr/>
              </p:nvSpPr>
              <p:spPr bwMode="auto">
                <a:xfrm>
                  <a:off x="2698576" y="3335434"/>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3" name="Line 98"/>
                <p:cNvSpPr>
                  <a:spLocks noChangeShapeType="1"/>
                </p:cNvSpPr>
                <p:nvPr/>
              </p:nvSpPr>
              <p:spPr bwMode="auto">
                <a:xfrm>
                  <a:off x="2698576" y="3508472"/>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4" name="Line 99"/>
                <p:cNvSpPr>
                  <a:spLocks noChangeShapeType="1"/>
                </p:cNvSpPr>
                <p:nvPr/>
              </p:nvSpPr>
              <p:spPr bwMode="auto">
                <a:xfrm>
                  <a:off x="2698576" y="3679922"/>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5" name="Line 100"/>
                <p:cNvSpPr>
                  <a:spLocks noChangeShapeType="1"/>
                </p:cNvSpPr>
                <p:nvPr/>
              </p:nvSpPr>
              <p:spPr bwMode="auto">
                <a:xfrm>
                  <a:off x="2698576" y="3852959"/>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6" name="Line 101"/>
                <p:cNvSpPr>
                  <a:spLocks noChangeShapeType="1"/>
                </p:cNvSpPr>
                <p:nvPr/>
              </p:nvSpPr>
              <p:spPr bwMode="auto">
                <a:xfrm>
                  <a:off x="2697306"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7" name="Line 102"/>
                <p:cNvSpPr>
                  <a:spLocks noChangeShapeType="1"/>
                </p:cNvSpPr>
                <p:nvPr/>
              </p:nvSpPr>
              <p:spPr bwMode="auto">
                <a:xfrm>
                  <a:off x="4463876"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8" name="Line 103"/>
                <p:cNvSpPr>
                  <a:spLocks noChangeShapeType="1"/>
                </p:cNvSpPr>
                <p:nvPr/>
              </p:nvSpPr>
              <p:spPr bwMode="auto">
                <a:xfrm>
                  <a:off x="2698576" y="2638521"/>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19" name="Line 85"/>
                <p:cNvSpPr>
                  <a:spLocks noChangeShapeType="1"/>
                </p:cNvSpPr>
                <p:nvPr/>
              </p:nvSpPr>
              <p:spPr bwMode="auto">
                <a:xfrm>
                  <a:off x="4649613"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0" name="Line 86"/>
                <p:cNvSpPr>
                  <a:spLocks noChangeShapeType="1"/>
                </p:cNvSpPr>
                <p:nvPr/>
              </p:nvSpPr>
              <p:spPr bwMode="auto">
                <a:xfrm>
                  <a:off x="4825825"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1" name="Line 87"/>
                <p:cNvSpPr>
                  <a:spLocks noChangeShapeType="1"/>
                </p:cNvSpPr>
                <p:nvPr/>
              </p:nvSpPr>
              <p:spPr bwMode="auto">
                <a:xfrm>
                  <a:off x="5000450"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2" name="Line 88"/>
                <p:cNvSpPr>
                  <a:spLocks noChangeShapeType="1"/>
                </p:cNvSpPr>
                <p:nvPr/>
              </p:nvSpPr>
              <p:spPr bwMode="auto">
                <a:xfrm>
                  <a:off x="5176663"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3" name="Line 89"/>
                <p:cNvSpPr>
                  <a:spLocks noChangeShapeType="1"/>
                </p:cNvSpPr>
                <p:nvPr/>
              </p:nvSpPr>
              <p:spPr bwMode="auto">
                <a:xfrm>
                  <a:off x="5352875"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4" name="Line 90"/>
                <p:cNvSpPr>
                  <a:spLocks noChangeShapeType="1"/>
                </p:cNvSpPr>
                <p:nvPr/>
              </p:nvSpPr>
              <p:spPr bwMode="auto">
                <a:xfrm>
                  <a:off x="5544328"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5" name="Line 94"/>
                <p:cNvSpPr>
                  <a:spLocks noChangeShapeType="1"/>
                </p:cNvSpPr>
                <p:nvPr/>
              </p:nvSpPr>
              <p:spPr bwMode="auto">
                <a:xfrm>
                  <a:off x="4467050" y="4205288"/>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6" name="Line 95"/>
                <p:cNvSpPr>
                  <a:spLocks noChangeShapeType="1"/>
                </p:cNvSpPr>
                <p:nvPr/>
              </p:nvSpPr>
              <p:spPr bwMode="auto">
                <a:xfrm>
                  <a:off x="4467050" y="4376738"/>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7" name="Line 96"/>
                <p:cNvSpPr>
                  <a:spLocks noChangeShapeType="1"/>
                </p:cNvSpPr>
                <p:nvPr/>
              </p:nvSpPr>
              <p:spPr bwMode="auto">
                <a:xfrm>
                  <a:off x="4467050" y="4549775"/>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8" name="Line 97"/>
                <p:cNvSpPr>
                  <a:spLocks noChangeShapeType="1"/>
                </p:cNvSpPr>
                <p:nvPr/>
              </p:nvSpPr>
              <p:spPr bwMode="auto">
                <a:xfrm>
                  <a:off x="4467050" y="4721225"/>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29" name="Line 98"/>
                <p:cNvSpPr>
                  <a:spLocks noChangeShapeType="1"/>
                </p:cNvSpPr>
                <p:nvPr/>
              </p:nvSpPr>
              <p:spPr bwMode="auto">
                <a:xfrm>
                  <a:off x="4467050" y="4894263"/>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30" name="Line 99"/>
                <p:cNvSpPr>
                  <a:spLocks noChangeShapeType="1"/>
                </p:cNvSpPr>
                <p:nvPr/>
              </p:nvSpPr>
              <p:spPr bwMode="auto">
                <a:xfrm>
                  <a:off x="4467050" y="5065713"/>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31" name="Line 100"/>
                <p:cNvSpPr>
                  <a:spLocks noChangeShapeType="1"/>
                </p:cNvSpPr>
                <p:nvPr/>
              </p:nvSpPr>
              <p:spPr bwMode="auto">
                <a:xfrm>
                  <a:off x="4467050" y="5238750"/>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32" name="Line 103"/>
                <p:cNvSpPr>
                  <a:spLocks noChangeShapeType="1"/>
                </p:cNvSpPr>
                <p:nvPr/>
              </p:nvSpPr>
              <p:spPr bwMode="auto">
                <a:xfrm>
                  <a:off x="4467050" y="4024312"/>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33" name="Line 104"/>
                <p:cNvSpPr>
                  <a:spLocks noChangeShapeType="1"/>
                </p:cNvSpPr>
                <p:nvPr/>
              </p:nvSpPr>
              <p:spPr bwMode="auto">
                <a:xfrm>
                  <a:off x="4467050" y="5410200"/>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34" name="Line 85"/>
                <p:cNvSpPr>
                  <a:spLocks noChangeShapeType="1"/>
                </p:cNvSpPr>
                <p:nvPr/>
              </p:nvSpPr>
              <p:spPr bwMode="auto">
                <a:xfrm>
                  <a:off x="4649613"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35" name="Line 86"/>
                <p:cNvSpPr>
                  <a:spLocks noChangeShapeType="1"/>
                </p:cNvSpPr>
                <p:nvPr/>
              </p:nvSpPr>
              <p:spPr bwMode="auto">
                <a:xfrm>
                  <a:off x="4825825"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36" name="Line 87"/>
                <p:cNvSpPr>
                  <a:spLocks noChangeShapeType="1"/>
                </p:cNvSpPr>
                <p:nvPr/>
              </p:nvSpPr>
              <p:spPr bwMode="auto">
                <a:xfrm>
                  <a:off x="5000450"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37" name="Line 88"/>
                <p:cNvSpPr>
                  <a:spLocks noChangeShapeType="1"/>
                </p:cNvSpPr>
                <p:nvPr/>
              </p:nvSpPr>
              <p:spPr bwMode="auto">
                <a:xfrm>
                  <a:off x="5176663"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38" name="Line 89"/>
                <p:cNvSpPr>
                  <a:spLocks noChangeShapeType="1"/>
                </p:cNvSpPr>
                <p:nvPr/>
              </p:nvSpPr>
              <p:spPr bwMode="auto">
                <a:xfrm>
                  <a:off x="5352875"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39" name="Line 90"/>
                <p:cNvSpPr>
                  <a:spLocks noChangeShapeType="1"/>
                </p:cNvSpPr>
                <p:nvPr/>
              </p:nvSpPr>
              <p:spPr bwMode="auto">
                <a:xfrm>
                  <a:off x="5544328"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40" name="Line 94"/>
                <p:cNvSpPr>
                  <a:spLocks noChangeShapeType="1"/>
                </p:cNvSpPr>
                <p:nvPr/>
              </p:nvSpPr>
              <p:spPr bwMode="auto">
                <a:xfrm>
                  <a:off x="4467050" y="2819497"/>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41" name="Line 95"/>
                <p:cNvSpPr>
                  <a:spLocks noChangeShapeType="1"/>
                </p:cNvSpPr>
                <p:nvPr/>
              </p:nvSpPr>
              <p:spPr bwMode="auto">
                <a:xfrm>
                  <a:off x="4467050" y="2990947"/>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42" name="Line 96"/>
                <p:cNvSpPr>
                  <a:spLocks noChangeShapeType="1"/>
                </p:cNvSpPr>
                <p:nvPr/>
              </p:nvSpPr>
              <p:spPr bwMode="auto">
                <a:xfrm>
                  <a:off x="4467050" y="3163984"/>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43" name="Line 97"/>
                <p:cNvSpPr>
                  <a:spLocks noChangeShapeType="1"/>
                </p:cNvSpPr>
                <p:nvPr/>
              </p:nvSpPr>
              <p:spPr bwMode="auto">
                <a:xfrm>
                  <a:off x="4467050" y="3335434"/>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44" name="Line 98"/>
                <p:cNvSpPr>
                  <a:spLocks noChangeShapeType="1"/>
                </p:cNvSpPr>
                <p:nvPr/>
              </p:nvSpPr>
              <p:spPr bwMode="auto">
                <a:xfrm>
                  <a:off x="4467050" y="3508472"/>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45" name="Line 99"/>
                <p:cNvSpPr>
                  <a:spLocks noChangeShapeType="1"/>
                </p:cNvSpPr>
                <p:nvPr/>
              </p:nvSpPr>
              <p:spPr bwMode="auto">
                <a:xfrm>
                  <a:off x="4467050" y="3679922"/>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46" name="Line 100"/>
                <p:cNvSpPr>
                  <a:spLocks noChangeShapeType="1"/>
                </p:cNvSpPr>
                <p:nvPr/>
              </p:nvSpPr>
              <p:spPr bwMode="auto">
                <a:xfrm>
                  <a:off x="4467050" y="3852959"/>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47" name="Line 103"/>
                <p:cNvSpPr>
                  <a:spLocks noChangeShapeType="1"/>
                </p:cNvSpPr>
                <p:nvPr/>
              </p:nvSpPr>
              <p:spPr bwMode="auto">
                <a:xfrm>
                  <a:off x="4467050" y="2638521"/>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nvGrpSpPr>
              <p:cNvPr id="11" name="组合 10"/>
              <p:cNvGrpSpPr/>
              <p:nvPr/>
            </p:nvGrpSpPr>
            <p:grpSpPr>
              <a:xfrm>
                <a:off x="6091913" y="-46247"/>
                <a:ext cx="6080142" cy="5927133"/>
                <a:chOff x="2697306" y="2638521"/>
                <a:chExt cx="2849744" cy="2778029"/>
              </a:xfrm>
            </p:grpSpPr>
            <p:sp>
              <p:nvSpPr>
                <p:cNvPr id="12" name="Line 85"/>
                <p:cNvSpPr>
                  <a:spLocks noChangeShapeType="1"/>
                </p:cNvSpPr>
                <p:nvPr/>
              </p:nvSpPr>
              <p:spPr bwMode="auto">
                <a:xfrm>
                  <a:off x="2881139"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3" name="Line 86"/>
                <p:cNvSpPr>
                  <a:spLocks noChangeShapeType="1"/>
                </p:cNvSpPr>
                <p:nvPr/>
              </p:nvSpPr>
              <p:spPr bwMode="auto">
                <a:xfrm>
                  <a:off x="3057351"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4" name="Line 87"/>
                <p:cNvSpPr>
                  <a:spLocks noChangeShapeType="1"/>
                </p:cNvSpPr>
                <p:nvPr/>
              </p:nvSpPr>
              <p:spPr bwMode="auto">
                <a:xfrm>
                  <a:off x="3231976"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5" name="Line 88"/>
                <p:cNvSpPr>
                  <a:spLocks noChangeShapeType="1"/>
                </p:cNvSpPr>
                <p:nvPr/>
              </p:nvSpPr>
              <p:spPr bwMode="auto">
                <a:xfrm>
                  <a:off x="3408189"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6" name="Line 89"/>
                <p:cNvSpPr>
                  <a:spLocks noChangeShapeType="1"/>
                </p:cNvSpPr>
                <p:nvPr/>
              </p:nvSpPr>
              <p:spPr bwMode="auto">
                <a:xfrm>
                  <a:off x="3584401"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7" name="Line 90"/>
                <p:cNvSpPr>
                  <a:spLocks noChangeShapeType="1"/>
                </p:cNvSpPr>
                <p:nvPr/>
              </p:nvSpPr>
              <p:spPr bwMode="auto">
                <a:xfrm>
                  <a:off x="3760614"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8" name="Line 91"/>
                <p:cNvSpPr>
                  <a:spLocks noChangeShapeType="1"/>
                </p:cNvSpPr>
                <p:nvPr/>
              </p:nvSpPr>
              <p:spPr bwMode="auto">
                <a:xfrm>
                  <a:off x="3935239"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19" name="Line 92"/>
                <p:cNvSpPr>
                  <a:spLocks noChangeShapeType="1"/>
                </p:cNvSpPr>
                <p:nvPr/>
              </p:nvSpPr>
              <p:spPr bwMode="auto">
                <a:xfrm>
                  <a:off x="4111451"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0" name="Line 93"/>
                <p:cNvSpPr>
                  <a:spLocks noChangeShapeType="1"/>
                </p:cNvSpPr>
                <p:nvPr/>
              </p:nvSpPr>
              <p:spPr bwMode="auto">
                <a:xfrm>
                  <a:off x="4287664"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1" name="Line 94"/>
                <p:cNvSpPr>
                  <a:spLocks noChangeShapeType="1"/>
                </p:cNvSpPr>
                <p:nvPr/>
              </p:nvSpPr>
              <p:spPr bwMode="auto">
                <a:xfrm>
                  <a:off x="2698576" y="4205288"/>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2" name="Line 95"/>
                <p:cNvSpPr>
                  <a:spLocks noChangeShapeType="1"/>
                </p:cNvSpPr>
                <p:nvPr/>
              </p:nvSpPr>
              <p:spPr bwMode="auto">
                <a:xfrm>
                  <a:off x="2698576" y="4376738"/>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3" name="Line 96"/>
                <p:cNvSpPr>
                  <a:spLocks noChangeShapeType="1"/>
                </p:cNvSpPr>
                <p:nvPr/>
              </p:nvSpPr>
              <p:spPr bwMode="auto">
                <a:xfrm>
                  <a:off x="2698576" y="4549775"/>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4" name="Line 97"/>
                <p:cNvSpPr>
                  <a:spLocks noChangeShapeType="1"/>
                </p:cNvSpPr>
                <p:nvPr/>
              </p:nvSpPr>
              <p:spPr bwMode="auto">
                <a:xfrm>
                  <a:off x="2698576" y="4721225"/>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5" name="Line 98"/>
                <p:cNvSpPr>
                  <a:spLocks noChangeShapeType="1"/>
                </p:cNvSpPr>
                <p:nvPr/>
              </p:nvSpPr>
              <p:spPr bwMode="auto">
                <a:xfrm>
                  <a:off x="2698576" y="4894263"/>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6" name="Line 99"/>
                <p:cNvSpPr>
                  <a:spLocks noChangeShapeType="1"/>
                </p:cNvSpPr>
                <p:nvPr/>
              </p:nvSpPr>
              <p:spPr bwMode="auto">
                <a:xfrm>
                  <a:off x="2698576" y="5065713"/>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7" name="Line 100"/>
                <p:cNvSpPr>
                  <a:spLocks noChangeShapeType="1"/>
                </p:cNvSpPr>
                <p:nvPr/>
              </p:nvSpPr>
              <p:spPr bwMode="auto">
                <a:xfrm>
                  <a:off x="2698576" y="5238750"/>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8" name="Line 101"/>
                <p:cNvSpPr>
                  <a:spLocks noChangeShapeType="1"/>
                </p:cNvSpPr>
                <p:nvPr/>
              </p:nvSpPr>
              <p:spPr bwMode="auto">
                <a:xfrm>
                  <a:off x="2697306"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29" name="Line 102"/>
                <p:cNvSpPr>
                  <a:spLocks noChangeShapeType="1"/>
                </p:cNvSpPr>
                <p:nvPr/>
              </p:nvSpPr>
              <p:spPr bwMode="auto">
                <a:xfrm>
                  <a:off x="4463876"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0" name="Line 103"/>
                <p:cNvSpPr>
                  <a:spLocks noChangeShapeType="1"/>
                </p:cNvSpPr>
                <p:nvPr/>
              </p:nvSpPr>
              <p:spPr bwMode="auto">
                <a:xfrm>
                  <a:off x="2698576" y="4024312"/>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1" name="Line 104"/>
                <p:cNvSpPr>
                  <a:spLocks noChangeShapeType="1"/>
                </p:cNvSpPr>
                <p:nvPr/>
              </p:nvSpPr>
              <p:spPr bwMode="auto">
                <a:xfrm>
                  <a:off x="2698576" y="5410200"/>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2" name="Line 85"/>
                <p:cNvSpPr>
                  <a:spLocks noChangeShapeType="1"/>
                </p:cNvSpPr>
                <p:nvPr/>
              </p:nvSpPr>
              <p:spPr bwMode="auto">
                <a:xfrm>
                  <a:off x="2881139"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3" name="Line 86"/>
                <p:cNvSpPr>
                  <a:spLocks noChangeShapeType="1"/>
                </p:cNvSpPr>
                <p:nvPr/>
              </p:nvSpPr>
              <p:spPr bwMode="auto">
                <a:xfrm>
                  <a:off x="3057351"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4" name="Line 87"/>
                <p:cNvSpPr>
                  <a:spLocks noChangeShapeType="1"/>
                </p:cNvSpPr>
                <p:nvPr/>
              </p:nvSpPr>
              <p:spPr bwMode="auto">
                <a:xfrm>
                  <a:off x="3231976"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5" name="Line 88"/>
                <p:cNvSpPr>
                  <a:spLocks noChangeShapeType="1"/>
                </p:cNvSpPr>
                <p:nvPr/>
              </p:nvSpPr>
              <p:spPr bwMode="auto">
                <a:xfrm>
                  <a:off x="3408189"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6" name="Line 89"/>
                <p:cNvSpPr>
                  <a:spLocks noChangeShapeType="1"/>
                </p:cNvSpPr>
                <p:nvPr/>
              </p:nvSpPr>
              <p:spPr bwMode="auto">
                <a:xfrm>
                  <a:off x="3584401"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7" name="Line 90"/>
                <p:cNvSpPr>
                  <a:spLocks noChangeShapeType="1"/>
                </p:cNvSpPr>
                <p:nvPr/>
              </p:nvSpPr>
              <p:spPr bwMode="auto">
                <a:xfrm>
                  <a:off x="3760614"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8" name="Line 91"/>
                <p:cNvSpPr>
                  <a:spLocks noChangeShapeType="1"/>
                </p:cNvSpPr>
                <p:nvPr/>
              </p:nvSpPr>
              <p:spPr bwMode="auto">
                <a:xfrm>
                  <a:off x="3935239"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39" name="Line 92"/>
                <p:cNvSpPr>
                  <a:spLocks noChangeShapeType="1"/>
                </p:cNvSpPr>
                <p:nvPr/>
              </p:nvSpPr>
              <p:spPr bwMode="auto">
                <a:xfrm>
                  <a:off x="4111451"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0" name="Line 93"/>
                <p:cNvSpPr>
                  <a:spLocks noChangeShapeType="1"/>
                </p:cNvSpPr>
                <p:nvPr/>
              </p:nvSpPr>
              <p:spPr bwMode="auto">
                <a:xfrm>
                  <a:off x="4287664"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1" name="Line 94"/>
                <p:cNvSpPr>
                  <a:spLocks noChangeShapeType="1"/>
                </p:cNvSpPr>
                <p:nvPr/>
              </p:nvSpPr>
              <p:spPr bwMode="auto">
                <a:xfrm>
                  <a:off x="2698576" y="2819497"/>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2" name="Line 95"/>
                <p:cNvSpPr>
                  <a:spLocks noChangeShapeType="1"/>
                </p:cNvSpPr>
                <p:nvPr/>
              </p:nvSpPr>
              <p:spPr bwMode="auto">
                <a:xfrm>
                  <a:off x="2698576" y="2990947"/>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3" name="Line 96"/>
                <p:cNvSpPr>
                  <a:spLocks noChangeShapeType="1"/>
                </p:cNvSpPr>
                <p:nvPr/>
              </p:nvSpPr>
              <p:spPr bwMode="auto">
                <a:xfrm>
                  <a:off x="2698576" y="3163984"/>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4" name="Line 97"/>
                <p:cNvSpPr>
                  <a:spLocks noChangeShapeType="1"/>
                </p:cNvSpPr>
                <p:nvPr/>
              </p:nvSpPr>
              <p:spPr bwMode="auto">
                <a:xfrm>
                  <a:off x="2698576" y="3335434"/>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5" name="Line 98"/>
                <p:cNvSpPr>
                  <a:spLocks noChangeShapeType="1"/>
                </p:cNvSpPr>
                <p:nvPr/>
              </p:nvSpPr>
              <p:spPr bwMode="auto">
                <a:xfrm>
                  <a:off x="2698576" y="3508472"/>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6" name="Line 99"/>
                <p:cNvSpPr>
                  <a:spLocks noChangeShapeType="1"/>
                </p:cNvSpPr>
                <p:nvPr/>
              </p:nvSpPr>
              <p:spPr bwMode="auto">
                <a:xfrm>
                  <a:off x="2698576" y="3679922"/>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7" name="Line 100"/>
                <p:cNvSpPr>
                  <a:spLocks noChangeShapeType="1"/>
                </p:cNvSpPr>
                <p:nvPr/>
              </p:nvSpPr>
              <p:spPr bwMode="auto">
                <a:xfrm>
                  <a:off x="2698576" y="3852959"/>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8" name="Line 101"/>
                <p:cNvSpPr>
                  <a:spLocks noChangeShapeType="1"/>
                </p:cNvSpPr>
                <p:nvPr/>
              </p:nvSpPr>
              <p:spPr bwMode="auto">
                <a:xfrm>
                  <a:off x="2697306"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9" name="Line 102"/>
                <p:cNvSpPr>
                  <a:spLocks noChangeShapeType="1"/>
                </p:cNvSpPr>
                <p:nvPr/>
              </p:nvSpPr>
              <p:spPr bwMode="auto">
                <a:xfrm>
                  <a:off x="4463876"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0" name="Line 103"/>
                <p:cNvSpPr>
                  <a:spLocks noChangeShapeType="1"/>
                </p:cNvSpPr>
                <p:nvPr/>
              </p:nvSpPr>
              <p:spPr bwMode="auto">
                <a:xfrm>
                  <a:off x="2698576" y="2638521"/>
                  <a:ext cx="177165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1" name="Line 85"/>
                <p:cNvSpPr>
                  <a:spLocks noChangeShapeType="1"/>
                </p:cNvSpPr>
                <p:nvPr/>
              </p:nvSpPr>
              <p:spPr bwMode="auto">
                <a:xfrm>
                  <a:off x="4649613"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2" name="Line 86"/>
                <p:cNvSpPr>
                  <a:spLocks noChangeShapeType="1"/>
                </p:cNvSpPr>
                <p:nvPr/>
              </p:nvSpPr>
              <p:spPr bwMode="auto">
                <a:xfrm>
                  <a:off x="4825825"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3" name="Line 87"/>
                <p:cNvSpPr>
                  <a:spLocks noChangeShapeType="1"/>
                </p:cNvSpPr>
                <p:nvPr/>
              </p:nvSpPr>
              <p:spPr bwMode="auto">
                <a:xfrm>
                  <a:off x="5000450"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4" name="Line 88"/>
                <p:cNvSpPr>
                  <a:spLocks noChangeShapeType="1"/>
                </p:cNvSpPr>
                <p:nvPr/>
              </p:nvSpPr>
              <p:spPr bwMode="auto">
                <a:xfrm>
                  <a:off x="5176663"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5" name="Line 89"/>
                <p:cNvSpPr>
                  <a:spLocks noChangeShapeType="1"/>
                </p:cNvSpPr>
                <p:nvPr/>
              </p:nvSpPr>
              <p:spPr bwMode="auto">
                <a:xfrm>
                  <a:off x="5352875"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6" name="Line 90"/>
                <p:cNvSpPr>
                  <a:spLocks noChangeShapeType="1"/>
                </p:cNvSpPr>
                <p:nvPr/>
              </p:nvSpPr>
              <p:spPr bwMode="auto">
                <a:xfrm>
                  <a:off x="5544328" y="4025900"/>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7" name="Line 94"/>
                <p:cNvSpPr>
                  <a:spLocks noChangeShapeType="1"/>
                </p:cNvSpPr>
                <p:nvPr/>
              </p:nvSpPr>
              <p:spPr bwMode="auto">
                <a:xfrm>
                  <a:off x="4467050" y="4205288"/>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8" name="Line 95"/>
                <p:cNvSpPr>
                  <a:spLocks noChangeShapeType="1"/>
                </p:cNvSpPr>
                <p:nvPr/>
              </p:nvSpPr>
              <p:spPr bwMode="auto">
                <a:xfrm>
                  <a:off x="4467050" y="4376738"/>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59" name="Line 96"/>
                <p:cNvSpPr>
                  <a:spLocks noChangeShapeType="1"/>
                </p:cNvSpPr>
                <p:nvPr/>
              </p:nvSpPr>
              <p:spPr bwMode="auto">
                <a:xfrm>
                  <a:off x="4467050" y="4549775"/>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0" name="Line 97"/>
                <p:cNvSpPr>
                  <a:spLocks noChangeShapeType="1"/>
                </p:cNvSpPr>
                <p:nvPr/>
              </p:nvSpPr>
              <p:spPr bwMode="auto">
                <a:xfrm>
                  <a:off x="4467050" y="4721225"/>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1" name="Line 98"/>
                <p:cNvSpPr>
                  <a:spLocks noChangeShapeType="1"/>
                </p:cNvSpPr>
                <p:nvPr/>
              </p:nvSpPr>
              <p:spPr bwMode="auto">
                <a:xfrm>
                  <a:off x="4467050" y="4894263"/>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2" name="Line 99"/>
                <p:cNvSpPr>
                  <a:spLocks noChangeShapeType="1"/>
                </p:cNvSpPr>
                <p:nvPr/>
              </p:nvSpPr>
              <p:spPr bwMode="auto">
                <a:xfrm>
                  <a:off x="4467050" y="5065713"/>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3" name="Line 100"/>
                <p:cNvSpPr>
                  <a:spLocks noChangeShapeType="1"/>
                </p:cNvSpPr>
                <p:nvPr/>
              </p:nvSpPr>
              <p:spPr bwMode="auto">
                <a:xfrm>
                  <a:off x="4467050" y="5238750"/>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4" name="Line 103"/>
                <p:cNvSpPr>
                  <a:spLocks noChangeShapeType="1"/>
                </p:cNvSpPr>
                <p:nvPr/>
              </p:nvSpPr>
              <p:spPr bwMode="auto">
                <a:xfrm>
                  <a:off x="4467050" y="4024312"/>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5" name="Line 104"/>
                <p:cNvSpPr>
                  <a:spLocks noChangeShapeType="1"/>
                </p:cNvSpPr>
                <p:nvPr/>
              </p:nvSpPr>
              <p:spPr bwMode="auto">
                <a:xfrm>
                  <a:off x="4467050" y="5410200"/>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6" name="Line 85"/>
                <p:cNvSpPr>
                  <a:spLocks noChangeShapeType="1"/>
                </p:cNvSpPr>
                <p:nvPr/>
              </p:nvSpPr>
              <p:spPr bwMode="auto">
                <a:xfrm>
                  <a:off x="4649613"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7" name="Line 86"/>
                <p:cNvSpPr>
                  <a:spLocks noChangeShapeType="1"/>
                </p:cNvSpPr>
                <p:nvPr/>
              </p:nvSpPr>
              <p:spPr bwMode="auto">
                <a:xfrm>
                  <a:off x="4825825"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8" name="Line 87"/>
                <p:cNvSpPr>
                  <a:spLocks noChangeShapeType="1"/>
                </p:cNvSpPr>
                <p:nvPr/>
              </p:nvSpPr>
              <p:spPr bwMode="auto">
                <a:xfrm>
                  <a:off x="5000450"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69" name="Line 88"/>
                <p:cNvSpPr>
                  <a:spLocks noChangeShapeType="1"/>
                </p:cNvSpPr>
                <p:nvPr/>
              </p:nvSpPr>
              <p:spPr bwMode="auto">
                <a:xfrm>
                  <a:off x="5176663"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0" name="Line 89"/>
                <p:cNvSpPr>
                  <a:spLocks noChangeShapeType="1"/>
                </p:cNvSpPr>
                <p:nvPr/>
              </p:nvSpPr>
              <p:spPr bwMode="auto">
                <a:xfrm>
                  <a:off x="5352875"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1" name="Line 90"/>
                <p:cNvSpPr>
                  <a:spLocks noChangeShapeType="1"/>
                </p:cNvSpPr>
                <p:nvPr/>
              </p:nvSpPr>
              <p:spPr bwMode="auto">
                <a:xfrm>
                  <a:off x="5544328" y="2640109"/>
                  <a:ext cx="0" cy="139065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2" name="Line 94"/>
                <p:cNvSpPr>
                  <a:spLocks noChangeShapeType="1"/>
                </p:cNvSpPr>
                <p:nvPr/>
              </p:nvSpPr>
              <p:spPr bwMode="auto">
                <a:xfrm>
                  <a:off x="4467050" y="2819497"/>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3" name="Line 95"/>
                <p:cNvSpPr>
                  <a:spLocks noChangeShapeType="1"/>
                </p:cNvSpPr>
                <p:nvPr/>
              </p:nvSpPr>
              <p:spPr bwMode="auto">
                <a:xfrm>
                  <a:off x="4467050" y="2990947"/>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4" name="Line 96"/>
                <p:cNvSpPr>
                  <a:spLocks noChangeShapeType="1"/>
                </p:cNvSpPr>
                <p:nvPr/>
              </p:nvSpPr>
              <p:spPr bwMode="auto">
                <a:xfrm>
                  <a:off x="4467050" y="3163984"/>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5" name="Line 97"/>
                <p:cNvSpPr>
                  <a:spLocks noChangeShapeType="1"/>
                </p:cNvSpPr>
                <p:nvPr/>
              </p:nvSpPr>
              <p:spPr bwMode="auto">
                <a:xfrm>
                  <a:off x="4467050" y="3335434"/>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6" name="Line 98"/>
                <p:cNvSpPr>
                  <a:spLocks noChangeShapeType="1"/>
                </p:cNvSpPr>
                <p:nvPr/>
              </p:nvSpPr>
              <p:spPr bwMode="auto">
                <a:xfrm>
                  <a:off x="4467050" y="3508472"/>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7" name="Line 99"/>
                <p:cNvSpPr>
                  <a:spLocks noChangeShapeType="1"/>
                </p:cNvSpPr>
                <p:nvPr/>
              </p:nvSpPr>
              <p:spPr bwMode="auto">
                <a:xfrm>
                  <a:off x="4467050" y="3679922"/>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8" name="Line 100"/>
                <p:cNvSpPr>
                  <a:spLocks noChangeShapeType="1"/>
                </p:cNvSpPr>
                <p:nvPr/>
              </p:nvSpPr>
              <p:spPr bwMode="auto">
                <a:xfrm>
                  <a:off x="4467050" y="3852959"/>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79" name="Line 103"/>
                <p:cNvSpPr>
                  <a:spLocks noChangeShapeType="1"/>
                </p:cNvSpPr>
                <p:nvPr/>
              </p:nvSpPr>
              <p:spPr bwMode="auto">
                <a:xfrm>
                  <a:off x="4467050" y="2638521"/>
                  <a:ext cx="1080000" cy="0"/>
                </a:xfrm>
                <a:prstGeom prst="line">
                  <a:avLst/>
                </a:prstGeom>
                <a:noFill/>
                <a:ln w="6350" cap="flat">
                  <a:solidFill>
                    <a:schemeClr val="tx1">
                      <a:lumMod val="50000"/>
                      <a:lumOff val="50000"/>
                      <a:alpha val="20000"/>
                    </a:schemeClr>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grpSp>
        </p:grpSp>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fade/>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8" Type="http://schemas.microsoft.com/office/2007/relationships/hdphoto" Target="../media/hdphoto3.wdp"/><Relationship Id="rId3" Type="http://schemas.openxmlformats.org/officeDocument/2006/relationships/image" Target="../media/image6.png"/><Relationship Id="rId7"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7.png"/><Relationship Id="rId10" Type="http://schemas.openxmlformats.org/officeDocument/2006/relationships/image" Target="../media/image10.png"/><Relationship Id="rId4" Type="http://schemas.microsoft.com/office/2007/relationships/hdphoto" Target="../media/hdphoto1.wdp"/><Relationship Id="rId9"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274" name="组合 2273"/>
          <p:cNvGrpSpPr/>
          <p:nvPr/>
        </p:nvGrpSpPr>
        <p:grpSpPr>
          <a:xfrm>
            <a:off x="1005988" y="967362"/>
            <a:ext cx="651293" cy="125563"/>
            <a:chOff x="733126" y="1096774"/>
            <a:chExt cx="1573211" cy="303301"/>
          </a:xfrm>
          <a:solidFill>
            <a:srgbClr val="00B4EB">
              <a:alpha val="40000"/>
            </a:srgbClr>
          </a:solidFill>
        </p:grpSpPr>
        <p:sp>
          <p:nvSpPr>
            <p:cNvPr id="2250" name="平行四边形 2249"/>
            <p:cNvSpPr/>
            <p:nvPr/>
          </p:nvSpPr>
          <p:spPr>
            <a:xfrm rot="10800000">
              <a:off x="733126"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1" name="平行四边形 2250"/>
            <p:cNvSpPr/>
            <p:nvPr/>
          </p:nvSpPr>
          <p:spPr>
            <a:xfrm rot="10800000">
              <a:off x="1212514"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2" name="平行四边形 2251"/>
            <p:cNvSpPr/>
            <p:nvPr/>
          </p:nvSpPr>
          <p:spPr>
            <a:xfrm rot="10800000">
              <a:off x="1705527"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75" name="组合 2274"/>
          <p:cNvGrpSpPr/>
          <p:nvPr/>
        </p:nvGrpSpPr>
        <p:grpSpPr>
          <a:xfrm>
            <a:off x="106992" y="5910652"/>
            <a:ext cx="1547284" cy="303301"/>
            <a:chOff x="79805" y="5731894"/>
            <a:chExt cx="1547284" cy="303301"/>
          </a:xfrm>
          <a:solidFill>
            <a:srgbClr val="00B4EB">
              <a:alpha val="40000"/>
            </a:srgbClr>
          </a:solidFill>
        </p:grpSpPr>
        <p:sp>
          <p:nvSpPr>
            <p:cNvPr id="2253" name="平行四边形 2252"/>
            <p:cNvSpPr/>
            <p:nvPr/>
          </p:nvSpPr>
          <p:spPr>
            <a:xfrm rot="10800000" flipH="1">
              <a:off x="79805" y="5733270"/>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4" name="平行四边形 2253"/>
            <p:cNvSpPr/>
            <p:nvPr/>
          </p:nvSpPr>
          <p:spPr>
            <a:xfrm rot="10800000" flipH="1">
              <a:off x="564693" y="5731894"/>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5" name="平行四边形 2254"/>
            <p:cNvSpPr/>
            <p:nvPr/>
          </p:nvSpPr>
          <p:spPr>
            <a:xfrm rot="10800000" flipH="1">
              <a:off x="1036181" y="5733270"/>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07" name="Freeform 284"/>
          <p:cNvSpPr/>
          <p:nvPr/>
        </p:nvSpPr>
        <p:spPr bwMode="auto">
          <a:xfrm rot="7851615">
            <a:off x="8819775" y="112468"/>
            <a:ext cx="2129258" cy="2484987"/>
          </a:xfrm>
          <a:custGeom>
            <a:avLst/>
            <a:gdLst>
              <a:gd name="T0" fmla="*/ 12 w 490"/>
              <a:gd name="T1" fmla="*/ 0 h 789"/>
              <a:gd name="T2" fmla="*/ 0 w 490"/>
              <a:gd name="T3" fmla="*/ 11 h 789"/>
              <a:gd name="T4" fmla="*/ 4 w 490"/>
              <a:gd name="T5" fmla="*/ 13 h 789"/>
              <a:gd name="T6" fmla="*/ 13 w 490"/>
              <a:gd name="T7" fmla="*/ 4 h 789"/>
              <a:gd name="T8" fmla="*/ 41 w 490"/>
              <a:gd name="T9" fmla="*/ 4 h 789"/>
              <a:gd name="T10" fmla="*/ 84 w 490"/>
              <a:gd name="T11" fmla="*/ 47 h 789"/>
              <a:gd name="T12" fmla="*/ 129 w 490"/>
              <a:gd name="T13" fmla="*/ 47 h 789"/>
              <a:gd name="T14" fmla="*/ 321 w 490"/>
              <a:gd name="T15" fmla="*/ 239 h 789"/>
              <a:gd name="T16" fmla="*/ 320 w 490"/>
              <a:gd name="T17" fmla="*/ 323 h 789"/>
              <a:gd name="T18" fmla="*/ 486 w 490"/>
              <a:gd name="T19" fmla="*/ 488 h 789"/>
              <a:gd name="T20" fmla="*/ 486 w 490"/>
              <a:gd name="T21" fmla="*/ 789 h 789"/>
              <a:gd name="T22" fmla="*/ 490 w 490"/>
              <a:gd name="T23" fmla="*/ 789 h 789"/>
              <a:gd name="T24" fmla="*/ 490 w 490"/>
              <a:gd name="T25" fmla="*/ 487 h 789"/>
              <a:gd name="T26" fmla="*/ 324 w 490"/>
              <a:gd name="T27" fmla="*/ 321 h 789"/>
              <a:gd name="T28" fmla="*/ 325 w 490"/>
              <a:gd name="T29" fmla="*/ 237 h 789"/>
              <a:gd name="T30" fmla="*/ 131 w 490"/>
              <a:gd name="T31" fmla="*/ 43 h 789"/>
              <a:gd name="T32" fmla="*/ 86 w 490"/>
              <a:gd name="T33" fmla="*/ 43 h 789"/>
              <a:gd name="T34" fmla="*/ 43 w 490"/>
              <a:gd name="T35" fmla="*/ 0 h 789"/>
              <a:gd name="T36" fmla="*/ 12 w 490"/>
              <a:gd name="T37" fmla="*/ 0 h 789"/>
              <a:gd name="connsiteX0" fmla="*/ 245 w 10000"/>
              <a:gd name="connsiteY0" fmla="*/ 0 h 10000"/>
              <a:gd name="connsiteX1" fmla="*/ 0 w 10000"/>
              <a:gd name="connsiteY1" fmla="*/ 139 h 10000"/>
              <a:gd name="connsiteX2" fmla="*/ 82 w 10000"/>
              <a:gd name="connsiteY2" fmla="*/ 165 h 10000"/>
              <a:gd name="connsiteX3" fmla="*/ 265 w 10000"/>
              <a:gd name="connsiteY3" fmla="*/ 51 h 10000"/>
              <a:gd name="connsiteX4" fmla="*/ 837 w 10000"/>
              <a:gd name="connsiteY4" fmla="*/ 51 h 10000"/>
              <a:gd name="connsiteX5" fmla="*/ 1714 w 10000"/>
              <a:gd name="connsiteY5" fmla="*/ 596 h 10000"/>
              <a:gd name="connsiteX6" fmla="*/ 2633 w 10000"/>
              <a:gd name="connsiteY6" fmla="*/ 596 h 10000"/>
              <a:gd name="connsiteX7" fmla="*/ 6551 w 10000"/>
              <a:gd name="connsiteY7" fmla="*/ 3029 h 10000"/>
              <a:gd name="connsiteX8" fmla="*/ 6531 w 10000"/>
              <a:gd name="connsiteY8" fmla="*/ 4094 h 10000"/>
              <a:gd name="connsiteX9" fmla="*/ 9918 w 10000"/>
              <a:gd name="connsiteY9" fmla="*/ 6185 h 10000"/>
              <a:gd name="connsiteX10" fmla="*/ 9918 w 10000"/>
              <a:gd name="connsiteY10" fmla="*/ 10000 h 10000"/>
              <a:gd name="connsiteX11" fmla="*/ 10000 w 10000"/>
              <a:gd name="connsiteY11" fmla="*/ 6172 h 10000"/>
              <a:gd name="connsiteX12" fmla="*/ 6612 w 10000"/>
              <a:gd name="connsiteY12" fmla="*/ 4068 h 10000"/>
              <a:gd name="connsiteX13" fmla="*/ 6633 w 10000"/>
              <a:gd name="connsiteY13" fmla="*/ 3004 h 10000"/>
              <a:gd name="connsiteX14" fmla="*/ 2673 w 10000"/>
              <a:gd name="connsiteY14" fmla="*/ 545 h 10000"/>
              <a:gd name="connsiteX15" fmla="*/ 1755 w 10000"/>
              <a:gd name="connsiteY15" fmla="*/ 545 h 10000"/>
              <a:gd name="connsiteX16" fmla="*/ 878 w 10000"/>
              <a:gd name="connsiteY16" fmla="*/ 0 h 10000"/>
              <a:gd name="connsiteX17" fmla="*/ 245 w 10000"/>
              <a:gd name="connsiteY17" fmla="*/ 0 h 10000"/>
              <a:gd name="connsiteX0-1" fmla="*/ 245 w 15172"/>
              <a:gd name="connsiteY0-2" fmla="*/ 0 h 9526"/>
              <a:gd name="connsiteX1-3" fmla="*/ 0 w 15172"/>
              <a:gd name="connsiteY1-4" fmla="*/ 139 h 9526"/>
              <a:gd name="connsiteX2-5" fmla="*/ 82 w 15172"/>
              <a:gd name="connsiteY2-6" fmla="*/ 165 h 9526"/>
              <a:gd name="connsiteX3-7" fmla="*/ 265 w 15172"/>
              <a:gd name="connsiteY3-8" fmla="*/ 51 h 9526"/>
              <a:gd name="connsiteX4-9" fmla="*/ 837 w 15172"/>
              <a:gd name="connsiteY4-10" fmla="*/ 51 h 9526"/>
              <a:gd name="connsiteX5-11" fmla="*/ 1714 w 15172"/>
              <a:gd name="connsiteY5-12" fmla="*/ 596 h 9526"/>
              <a:gd name="connsiteX6-13" fmla="*/ 2633 w 15172"/>
              <a:gd name="connsiteY6-14" fmla="*/ 596 h 9526"/>
              <a:gd name="connsiteX7-15" fmla="*/ 6551 w 15172"/>
              <a:gd name="connsiteY7-16" fmla="*/ 3029 h 9526"/>
              <a:gd name="connsiteX8-17" fmla="*/ 6531 w 15172"/>
              <a:gd name="connsiteY8-18" fmla="*/ 4094 h 9526"/>
              <a:gd name="connsiteX9-19" fmla="*/ 9918 w 15172"/>
              <a:gd name="connsiteY9-20" fmla="*/ 6185 h 9526"/>
              <a:gd name="connsiteX10-21" fmla="*/ 15172 w 15172"/>
              <a:gd name="connsiteY10-22" fmla="*/ 9526 h 9526"/>
              <a:gd name="connsiteX11-23" fmla="*/ 10000 w 15172"/>
              <a:gd name="connsiteY11-24" fmla="*/ 6172 h 9526"/>
              <a:gd name="connsiteX12-25" fmla="*/ 6612 w 15172"/>
              <a:gd name="connsiteY12-26" fmla="*/ 4068 h 9526"/>
              <a:gd name="connsiteX13-27" fmla="*/ 6633 w 15172"/>
              <a:gd name="connsiteY13-28" fmla="*/ 3004 h 9526"/>
              <a:gd name="connsiteX14-29" fmla="*/ 2673 w 15172"/>
              <a:gd name="connsiteY14-30" fmla="*/ 545 h 9526"/>
              <a:gd name="connsiteX15-31" fmla="*/ 1755 w 15172"/>
              <a:gd name="connsiteY15-32" fmla="*/ 545 h 9526"/>
              <a:gd name="connsiteX16-33" fmla="*/ 878 w 15172"/>
              <a:gd name="connsiteY16-34" fmla="*/ 0 h 9526"/>
              <a:gd name="connsiteX17-35" fmla="*/ 245 w 15172"/>
              <a:gd name="connsiteY17-36" fmla="*/ 0 h 9526"/>
              <a:gd name="connsiteX0-37" fmla="*/ 161 w 10215"/>
              <a:gd name="connsiteY0-38" fmla="*/ 0 h 10251"/>
              <a:gd name="connsiteX1-39" fmla="*/ 0 w 10215"/>
              <a:gd name="connsiteY1-40" fmla="*/ 146 h 10251"/>
              <a:gd name="connsiteX2-41" fmla="*/ 54 w 10215"/>
              <a:gd name="connsiteY2-42" fmla="*/ 173 h 10251"/>
              <a:gd name="connsiteX3-43" fmla="*/ 175 w 10215"/>
              <a:gd name="connsiteY3-44" fmla="*/ 54 h 10251"/>
              <a:gd name="connsiteX4-45" fmla="*/ 552 w 10215"/>
              <a:gd name="connsiteY4-46" fmla="*/ 54 h 10251"/>
              <a:gd name="connsiteX5-47" fmla="*/ 1130 w 10215"/>
              <a:gd name="connsiteY5-48" fmla="*/ 626 h 10251"/>
              <a:gd name="connsiteX6-49" fmla="*/ 1735 w 10215"/>
              <a:gd name="connsiteY6-50" fmla="*/ 626 h 10251"/>
              <a:gd name="connsiteX7-51" fmla="*/ 4318 w 10215"/>
              <a:gd name="connsiteY7-52" fmla="*/ 3180 h 10251"/>
              <a:gd name="connsiteX8-53" fmla="*/ 4305 w 10215"/>
              <a:gd name="connsiteY8-54" fmla="*/ 4298 h 10251"/>
              <a:gd name="connsiteX9-55" fmla="*/ 6537 w 10215"/>
              <a:gd name="connsiteY9-56" fmla="*/ 6493 h 10251"/>
              <a:gd name="connsiteX10-57" fmla="*/ 10000 w 10215"/>
              <a:gd name="connsiteY10-58" fmla="*/ 10000 h 10251"/>
              <a:gd name="connsiteX11-59" fmla="*/ 6591 w 10215"/>
              <a:gd name="connsiteY11-60" fmla="*/ 6479 h 10251"/>
              <a:gd name="connsiteX12-61" fmla="*/ 4358 w 10215"/>
              <a:gd name="connsiteY12-62" fmla="*/ 4270 h 10251"/>
              <a:gd name="connsiteX13-63" fmla="*/ 4372 w 10215"/>
              <a:gd name="connsiteY13-64" fmla="*/ 3153 h 10251"/>
              <a:gd name="connsiteX14-65" fmla="*/ 1762 w 10215"/>
              <a:gd name="connsiteY14-66" fmla="*/ 572 h 10251"/>
              <a:gd name="connsiteX15-67" fmla="*/ 1157 w 10215"/>
              <a:gd name="connsiteY15-68" fmla="*/ 572 h 10251"/>
              <a:gd name="connsiteX16-69" fmla="*/ 579 w 10215"/>
              <a:gd name="connsiteY16-70" fmla="*/ 0 h 10251"/>
              <a:gd name="connsiteX17-71" fmla="*/ 161 w 10215"/>
              <a:gd name="connsiteY17-72" fmla="*/ 0 h 1025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10215" h="10251">
                <a:moveTo>
                  <a:pt x="161" y="0"/>
                </a:moveTo>
                <a:lnTo>
                  <a:pt x="0" y="146"/>
                </a:lnTo>
                <a:cubicBezTo>
                  <a:pt x="27" y="160"/>
                  <a:pt x="40" y="160"/>
                  <a:pt x="54" y="173"/>
                </a:cubicBezTo>
                <a:cubicBezTo>
                  <a:pt x="94" y="133"/>
                  <a:pt x="135" y="94"/>
                  <a:pt x="175" y="54"/>
                </a:cubicBezTo>
                <a:lnTo>
                  <a:pt x="552" y="54"/>
                </a:lnTo>
                <a:lnTo>
                  <a:pt x="1130" y="626"/>
                </a:lnTo>
                <a:lnTo>
                  <a:pt x="1735" y="626"/>
                </a:lnTo>
                <a:lnTo>
                  <a:pt x="4318" y="3180"/>
                </a:lnTo>
                <a:cubicBezTo>
                  <a:pt x="4313" y="3552"/>
                  <a:pt x="4309" y="3925"/>
                  <a:pt x="4305" y="4298"/>
                </a:cubicBezTo>
                <a:lnTo>
                  <a:pt x="6537" y="6493"/>
                </a:lnTo>
                <a:cubicBezTo>
                  <a:pt x="7691" y="7662"/>
                  <a:pt x="11100" y="11220"/>
                  <a:pt x="10000" y="10000"/>
                </a:cubicBezTo>
                <a:cubicBezTo>
                  <a:pt x="8654" y="8506"/>
                  <a:pt x="7532" y="7434"/>
                  <a:pt x="6591" y="6479"/>
                </a:cubicBezTo>
                <a:cubicBezTo>
                  <a:pt x="5651" y="5524"/>
                  <a:pt x="5102" y="5006"/>
                  <a:pt x="4358" y="4270"/>
                </a:cubicBezTo>
                <a:cubicBezTo>
                  <a:pt x="4363" y="3898"/>
                  <a:pt x="4367" y="3526"/>
                  <a:pt x="4372" y="3153"/>
                </a:cubicBezTo>
                <a:lnTo>
                  <a:pt x="1762" y="572"/>
                </a:lnTo>
                <a:lnTo>
                  <a:pt x="1157" y="572"/>
                </a:lnTo>
                <a:lnTo>
                  <a:pt x="579" y="0"/>
                </a:lnTo>
                <a:lnTo>
                  <a:pt x="161" y="0"/>
                </a:lnTo>
              </a:path>
            </a:pathLst>
          </a:custGeom>
          <a:solidFill>
            <a:srgbClr val="00B4EB">
              <a:alpha val="20000"/>
            </a:srgbClr>
          </a:solidFill>
          <a:ln>
            <a:solidFill>
              <a:srgbClr val="00B4EB">
                <a:alpha val="20000"/>
              </a:srgbClr>
            </a:solidFill>
          </a:ln>
        </p:spPr>
        <p:txBody>
          <a:bodyPr vert="horz" wrap="square" lIns="91440" tIns="45720" rIns="91440" bIns="45720" numCol="1" anchor="t" anchorCtr="0" compatLnSpc="1"/>
          <a:lstStyle/>
          <a:p>
            <a:endParaRPr lang="zh-CN" altLang="en-US"/>
          </a:p>
        </p:txBody>
      </p:sp>
      <p:sp>
        <p:nvSpPr>
          <p:cNvPr id="1603" name="Rectangle 5"/>
          <p:cNvSpPr>
            <a:spLocks noChangeArrowheads="1"/>
          </p:cNvSpPr>
          <p:nvPr/>
        </p:nvSpPr>
        <p:spPr bwMode="auto">
          <a:xfrm>
            <a:off x="8339911" y="1098971"/>
            <a:ext cx="3088987"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05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rPr>
              <a:t>10110110001010111000101110100111000110100</a:t>
            </a:r>
            <a:endParaRPr kumimoji="0" lang="zh-CN" altLang="zh-CN" sz="120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endParaRPr>
          </a:p>
        </p:txBody>
      </p:sp>
      <p:sp>
        <p:nvSpPr>
          <p:cNvPr id="1604" name="矩形 1603"/>
          <p:cNvSpPr/>
          <p:nvPr/>
        </p:nvSpPr>
        <p:spPr>
          <a:xfrm>
            <a:off x="8593767" y="919026"/>
            <a:ext cx="2779484"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5" name="矩形 1604"/>
          <p:cNvSpPr/>
          <p:nvPr/>
        </p:nvSpPr>
        <p:spPr>
          <a:xfrm>
            <a:off x="10233241" y="765492"/>
            <a:ext cx="1142186"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6" name="矩形 1605"/>
          <p:cNvSpPr/>
          <p:nvPr/>
        </p:nvSpPr>
        <p:spPr>
          <a:xfrm>
            <a:off x="9605385" y="610833"/>
            <a:ext cx="1770042"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0" name="Freeform 64"/>
          <p:cNvSpPr/>
          <p:nvPr/>
        </p:nvSpPr>
        <p:spPr bwMode="auto">
          <a:xfrm rot="5400000">
            <a:off x="2395761" y="-1028257"/>
            <a:ext cx="343882" cy="3552825"/>
          </a:xfrm>
          <a:custGeom>
            <a:avLst/>
            <a:gdLst>
              <a:gd name="T0" fmla="*/ 119 w 362"/>
              <a:gd name="T1" fmla="*/ 0 h 2238"/>
              <a:gd name="T2" fmla="*/ 119 w 362"/>
              <a:gd name="T3" fmla="*/ 522 h 2238"/>
              <a:gd name="T4" fmla="*/ 156 w 362"/>
              <a:gd name="T5" fmla="*/ 558 h 2238"/>
              <a:gd name="T6" fmla="*/ 221 w 362"/>
              <a:gd name="T7" fmla="*/ 623 h 2238"/>
              <a:gd name="T8" fmla="*/ 221 w 362"/>
              <a:gd name="T9" fmla="*/ 1167 h 2238"/>
              <a:gd name="T10" fmla="*/ 192 w 362"/>
              <a:gd name="T11" fmla="*/ 1195 h 2238"/>
              <a:gd name="T12" fmla="*/ 98 w 362"/>
              <a:gd name="T13" fmla="*/ 1289 h 2238"/>
              <a:gd name="T14" fmla="*/ 98 w 362"/>
              <a:gd name="T15" fmla="*/ 1926 h 2238"/>
              <a:gd name="T16" fmla="*/ 0 w 362"/>
              <a:gd name="T17" fmla="*/ 2024 h 2238"/>
              <a:gd name="T18" fmla="*/ 0 w 362"/>
              <a:gd name="T19" fmla="*/ 2238 h 2238"/>
              <a:gd name="T20" fmla="*/ 194 w 362"/>
              <a:gd name="T21" fmla="*/ 2238 h 2238"/>
              <a:gd name="T22" fmla="*/ 362 w 362"/>
              <a:gd name="T23" fmla="*/ 2071 h 2238"/>
              <a:gd name="T24" fmla="*/ 362 w 362"/>
              <a:gd name="T25" fmla="*/ 1499 h 2238"/>
              <a:gd name="T26" fmla="*/ 254 w 362"/>
              <a:gd name="T27" fmla="*/ 1391 h 2238"/>
              <a:gd name="T28" fmla="*/ 254 w 362"/>
              <a:gd name="T29" fmla="*/ 461 h 2238"/>
              <a:gd name="T30" fmla="*/ 254 w 362"/>
              <a:gd name="T31" fmla="*/ 232 h 2238"/>
              <a:gd name="T32" fmla="*/ 119 w 362"/>
              <a:gd name="T33" fmla="*/ 0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2238">
                <a:moveTo>
                  <a:pt x="119" y="0"/>
                </a:moveTo>
                <a:lnTo>
                  <a:pt x="119" y="522"/>
                </a:lnTo>
                <a:lnTo>
                  <a:pt x="156" y="558"/>
                </a:lnTo>
                <a:lnTo>
                  <a:pt x="221" y="623"/>
                </a:lnTo>
                <a:lnTo>
                  <a:pt x="221" y="1167"/>
                </a:lnTo>
                <a:lnTo>
                  <a:pt x="192" y="1195"/>
                </a:lnTo>
                <a:lnTo>
                  <a:pt x="98" y="1289"/>
                </a:lnTo>
                <a:lnTo>
                  <a:pt x="98" y="1926"/>
                </a:lnTo>
                <a:lnTo>
                  <a:pt x="0" y="2024"/>
                </a:lnTo>
                <a:lnTo>
                  <a:pt x="0" y="2238"/>
                </a:lnTo>
                <a:lnTo>
                  <a:pt x="194" y="2238"/>
                </a:lnTo>
                <a:lnTo>
                  <a:pt x="362" y="2071"/>
                </a:lnTo>
                <a:lnTo>
                  <a:pt x="362" y="1499"/>
                </a:lnTo>
                <a:lnTo>
                  <a:pt x="254" y="1391"/>
                </a:lnTo>
                <a:lnTo>
                  <a:pt x="254" y="461"/>
                </a:lnTo>
                <a:lnTo>
                  <a:pt x="254" y="232"/>
                </a:lnTo>
                <a:lnTo>
                  <a:pt x="119" y="0"/>
                </a:lnTo>
                <a:close/>
              </a:path>
            </a:pathLst>
          </a:custGeom>
          <a:solidFill>
            <a:srgbClr val="00B4EB">
              <a:alpha val="20000"/>
            </a:srgbClr>
          </a:solidFill>
          <a:ln w="9525">
            <a:noFill/>
            <a:round/>
          </a:ln>
        </p:spPr>
        <p:txBody>
          <a:bodyPr vert="horz" wrap="square" lIns="91440" tIns="45720" rIns="91440" bIns="45720" numCol="1" anchor="t" anchorCtr="0" compatLnSpc="1"/>
          <a:lstStyle/>
          <a:p>
            <a:endParaRPr lang="zh-CN" altLang="en-US" dirty="0"/>
          </a:p>
        </p:txBody>
      </p:sp>
      <p:grpSp>
        <p:nvGrpSpPr>
          <p:cNvPr id="1611" name="组合 1610"/>
          <p:cNvGrpSpPr/>
          <p:nvPr/>
        </p:nvGrpSpPr>
        <p:grpSpPr>
          <a:xfrm>
            <a:off x="-138485" y="182820"/>
            <a:ext cx="939832" cy="951905"/>
            <a:chOff x="3983038" y="1357313"/>
            <a:chExt cx="4078288" cy="4130675"/>
          </a:xfrm>
          <a:solidFill>
            <a:srgbClr val="00CCFF">
              <a:alpha val="20000"/>
            </a:srgbClr>
          </a:solidFill>
        </p:grpSpPr>
        <p:sp>
          <p:nvSpPr>
            <p:cNvPr id="1612"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3"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4"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5"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6"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7" name="Freeform 26"/>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8" name="Freeform 27"/>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9"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0" name="Freeform 29"/>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1"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2" name="Freeform 31"/>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3" name="Freeform 32"/>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4" name="Freeform 33"/>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5" name="Freeform 34"/>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6" name="Freeform 35"/>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7" name="Freeform 36"/>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8" name="Freeform 37"/>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9" name="Freeform 38"/>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0" name="Freeform 39"/>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1" name="Freeform 40"/>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8" name="Freeform 41"/>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9" name="Freeform 42"/>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0" name="Freeform 43"/>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1" name="Freeform 44"/>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2" name="Freeform 45"/>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3" name="Freeform 46"/>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4" name="Freeform 47"/>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5" name="Freeform 48"/>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6" name="Freeform 49"/>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7" name="Freeform 50"/>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8" name="Freeform 51"/>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9" name="Freeform 52"/>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0" name="Freeform 53"/>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1" name="Freeform 54"/>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2" name="Freeform 55"/>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3" name="Freeform 56"/>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4" name="Freeform 57"/>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5" name="Freeform 58"/>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6" name="Freeform 59"/>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7" name="Freeform 60"/>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8"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9"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0"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241" name="组合 2240"/>
          <p:cNvGrpSpPr/>
          <p:nvPr/>
        </p:nvGrpSpPr>
        <p:grpSpPr>
          <a:xfrm>
            <a:off x="10778399" y="6033820"/>
            <a:ext cx="1111148" cy="799036"/>
            <a:chOff x="6625889" y="4936390"/>
            <a:chExt cx="1955323" cy="1406090"/>
          </a:xfrm>
        </p:grpSpPr>
        <p:grpSp>
          <p:nvGrpSpPr>
            <p:cNvPr id="2233" name="组合 2232"/>
            <p:cNvGrpSpPr/>
            <p:nvPr/>
          </p:nvGrpSpPr>
          <p:grpSpPr>
            <a:xfrm rot="17870839">
              <a:off x="7267032" y="5028299"/>
              <a:ext cx="1166986" cy="1461375"/>
              <a:chOff x="4753812" y="4644560"/>
              <a:chExt cx="1684346" cy="2109246"/>
            </a:xfrm>
          </p:grpSpPr>
          <p:grpSp>
            <p:nvGrpSpPr>
              <p:cNvPr id="2234" name="组合 2233"/>
              <p:cNvGrpSpPr/>
              <p:nvPr/>
            </p:nvGrpSpPr>
            <p:grpSpPr>
              <a:xfrm rot="21002170">
                <a:off x="4753812" y="4644560"/>
                <a:ext cx="1221345" cy="1373597"/>
                <a:chOff x="4639167" y="2004440"/>
                <a:chExt cx="4279322" cy="4812781"/>
              </a:xfrm>
            </p:grpSpPr>
            <p:sp>
              <p:nvSpPr>
                <p:cNvPr id="2237" name="六边形 2236"/>
                <p:cNvSpPr/>
                <p:nvPr/>
              </p:nvSpPr>
              <p:spPr>
                <a:xfrm rot="18414853">
                  <a:off x="4463395" y="3114179"/>
                  <a:ext cx="2548691" cy="2197147"/>
                </a:xfrm>
                <a:prstGeom prst="hexagon">
                  <a:avLst/>
                </a:prstGeom>
                <a:solidFill>
                  <a:srgbClr val="00CCFF">
                    <a:alpha val="4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8" name="六边形 2237"/>
                <p:cNvSpPr/>
                <p:nvPr/>
              </p:nvSpPr>
              <p:spPr>
                <a:xfrm rot="18414853">
                  <a:off x="6545570" y="2180213"/>
                  <a:ext cx="2548691" cy="2197146"/>
                </a:xfrm>
                <a:prstGeom prst="hexagon">
                  <a:avLst/>
                </a:prstGeom>
                <a:solidFill>
                  <a:srgbClr val="00CCFF">
                    <a:alpha val="6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39" name="六边形 2238"/>
                <p:cNvSpPr/>
                <p:nvPr/>
              </p:nvSpPr>
              <p:spPr>
                <a:xfrm rot="18414853">
                  <a:off x="6211902" y="4444302"/>
                  <a:ext cx="2548691" cy="2197147"/>
                </a:xfrm>
                <a:prstGeom prst="hexagon">
                  <a:avLst/>
                </a:prstGeom>
                <a:solidFill>
                  <a:srgbClr val="00CCFF">
                    <a:alpha val="4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35" name="六边形 2234"/>
              <p:cNvSpPr/>
              <p:nvPr/>
            </p:nvSpPr>
            <p:spPr>
              <a:xfrm>
                <a:off x="5312636" y="5943864"/>
                <a:ext cx="629705" cy="542849"/>
              </a:xfrm>
              <a:prstGeom prst="hexagon">
                <a:avLst/>
              </a:prstGeom>
              <a:solidFill>
                <a:srgbClr val="00CCFF">
                  <a:alpha val="5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36" name="六边形 2235"/>
              <p:cNvSpPr/>
              <p:nvPr/>
            </p:nvSpPr>
            <p:spPr>
              <a:xfrm>
                <a:off x="5808453" y="6210957"/>
                <a:ext cx="629705" cy="542849"/>
              </a:xfrm>
              <a:prstGeom prst="hexagon">
                <a:avLst/>
              </a:prstGeom>
              <a:solidFill>
                <a:srgbClr val="00CCFF">
                  <a:alpha val="1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240" name="六边形 2239"/>
            <p:cNvSpPr/>
            <p:nvPr/>
          </p:nvSpPr>
          <p:spPr>
            <a:xfrm>
              <a:off x="6625889" y="4936390"/>
              <a:ext cx="659731" cy="568733"/>
            </a:xfrm>
            <a:prstGeom prst="hexagon">
              <a:avLst>
                <a:gd name="adj" fmla="val 25508"/>
                <a:gd name="vf" fmla="val 115470"/>
              </a:avLst>
            </a:prstGeom>
            <a:no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48" name="组合 2247"/>
          <p:cNvGrpSpPr/>
          <p:nvPr/>
        </p:nvGrpSpPr>
        <p:grpSpPr>
          <a:xfrm>
            <a:off x="108937" y="6284849"/>
            <a:ext cx="3667020" cy="375085"/>
            <a:chOff x="144854" y="6284849"/>
            <a:chExt cx="3667020" cy="375085"/>
          </a:xfrm>
        </p:grpSpPr>
        <p:cxnSp>
          <p:nvCxnSpPr>
            <p:cNvPr id="2245" name="直接连接符 2244"/>
            <p:cNvCxnSpPr/>
            <p:nvPr/>
          </p:nvCxnSpPr>
          <p:spPr>
            <a:xfrm>
              <a:off x="144854" y="6284849"/>
              <a:ext cx="3667020"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246" name="直接连接符 2245"/>
            <p:cNvCxnSpPr/>
            <p:nvPr/>
          </p:nvCxnSpPr>
          <p:spPr>
            <a:xfrm>
              <a:off x="144854" y="6659934"/>
              <a:ext cx="3667020"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grpSp>
      <p:grpSp>
        <p:nvGrpSpPr>
          <p:cNvPr id="307" name="组合 306"/>
          <p:cNvGrpSpPr/>
          <p:nvPr/>
        </p:nvGrpSpPr>
        <p:grpSpPr>
          <a:xfrm>
            <a:off x="1532916" y="3380179"/>
            <a:ext cx="8849559" cy="418806"/>
            <a:chOff x="292100" y="238562"/>
            <a:chExt cx="4804240" cy="227361"/>
          </a:xfrm>
        </p:grpSpPr>
        <p:grpSp>
          <p:nvGrpSpPr>
            <p:cNvPr id="308" name="组合 307"/>
            <p:cNvGrpSpPr/>
            <p:nvPr/>
          </p:nvGrpSpPr>
          <p:grpSpPr>
            <a:xfrm rot="10800000" flipV="1">
              <a:off x="1429524" y="238562"/>
              <a:ext cx="2188565" cy="227361"/>
              <a:chOff x="2852738" y="1754188"/>
              <a:chExt cx="9117012" cy="1565275"/>
            </a:xfrm>
            <a:solidFill>
              <a:srgbClr val="00B4EB"/>
            </a:solidFill>
          </p:grpSpPr>
          <p:sp>
            <p:nvSpPr>
              <p:cNvPr id="316" name="Rectangle 9"/>
              <p:cNvSpPr>
                <a:spLocks noChangeArrowheads="1"/>
              </p:cNvSpPr>
              <p:nvPr/>
            </p:nvSpPr>
            <p:spPr bwMode="auto">
              <a:xfrm>
                <a:off x="8283575" y="2538413"/>
                <a:ext cx="1939925"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7" name="Rectangle 10"/>
              <p:cNvSpPr>
                <a:spLocks noChangeArrowheads="1"/>
              </p:cNvSpPr>
              <p:nvPr/>
            </p:nvSpPr>
            <p:spPr bwMode="auto">
              <a:xfrm>
                <a:off x="6159500" y="2811463"/>
                <a:ext cx="1939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8" name="Rectangle 11"/>
              <p:cNvSpPr>
                <a:spLocks noChangeArrowheads="1"/>
              </p:cNvSpPr>
              <p:nvPr/>
            </p:nvSpPr>
            <p:spPr bwMode="auto">
              <a:xfrm>
                <a:off x="2852738" y="2811463"/>
                <a:ext cx="30194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9" name="Freeform 12"/>
              <p:cNvSpPr/>
              <p:nvPr/>
            </p:nvSpPr>
            <p:spPr bwMode="auto">
              <a:xfrm>
                <a:off x="7974013" y="2538413"/>
                <a:ext cx="434975" cy="314325"/>
              </a:xfrm>
              <a:custGeom>
                <a:avLst/>
                <a:gdLst>
                  <a:gd name="T0" fmla="*/ 0 w 274"/>
                  <a:gd name="T1" fmla="*/ 198 h 198"/>
                  <a:gd name="T2" fmla="*/ 195 w 274"/>
                  <a:gd name="T3" fmla="*/ 0 h 198"/>
                  <a:gd name="T4" fmla="*/ 274 w 274"/>
                  <a:gd name="T5" fmla="*/ 0 h 198"/>
                  <a:gd name="T6" fmla="*/ 79 w 274"/>
                  <a:gd name="T7" fmla="*/ 198 h 198"/>
                  <a:gd name="T8" fmla="*/ 0 w 274"/>
                  <a:gd name="T9" fmla="*/ 198 h 198"/>
                </a:gdLst>
                <a:ahLst/>
                <a:cxnLst>
                  <a:cxn ang="0">
                    <a:pos x="T0" y="T1"/>
                  </a:cxn>
                  <a:cxn ang="0">
                    <a:pos x="T2" y="T3"/>
                  </a:cxn>
                  <a:cxn ang="0">
                    <a:pos x="T4" y="T5"/>
                  </a:cxn>
                  <a:cxn ang="0">
                    <a:pos x="T6" y="T7"/>
                  </a:cxn>
                  <a:cxn ang="0">
                    <a:pos x="T8" y="T9"/>
                  </a:cxn>
                </a:cxnLst>
                <a:rect l="0" t="0" r="r" b="b"/>
                <a:pathLst>
                  <a:path w="274" h="198">
                    <a:moveTo>
                      <a:pt x="0" y="198"/>
                    </a:moveTo>
                    <a:lnTo>
                      <a:pt x="195" y="0"/>
                    </a:lnTo>
                    <a:lnTo>
                      <a:pt x="274" y="0"/>
                    </a:lnTo>
                    <a:lnTo>
                      <a:pt x="79" y="198"/>
                    </a:lnTo>
                    <a:lnTo>
                      <a:pt x="0" y="1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13"/>
              <p:cNvSpPr/>
              <p:nvPr/>
            </p:nvSpPr>
            <p:spPr bwMode="auto">
              <a:xfrm>
                <a:off x="7935913" y="2351088"/>
                <a:ext cx="438150" cy="314325"/>
              </a:xfrm>
              <a:custGeom>
                <a:avLst/>
                <a:gdLst>
                  <a:gd name="T0" fmla="*/ 0 w 276"/>
                  <a:gd name="T1" fmla="*/ 198 h 198"/>
                  <a:gd name="T2" fmla="*/ 197 w 276"/>
                  <a:gd name="T3" fmla="*/ 0 h 198"/>
                  <a:gd name="T4" fmla="*/ 276 w 276"/>
                  <a:gd name="T5" fmla="*/ 0 h 198"/>
                  <a:gd name="T6" fmla="*/ 79 w 276"/>
                  <a:gd name="T7" fmla="*/ 198 h 198"/>
                  <a:gd name="T8" fmla="*/ 0 w 276"/>
                  <a:gd name="T9" fmla="*/ 198 h 198"/>
                </a:gdLst>
                <a:ahLst/>
                <a:cxnLst>
                  <a:cxn ang="0">
                    <a:pos x="T0" y="T1"/>
                  </a:cxn>
                  <a:cxn ang="0">
                    <a:pos x="T2" y="T3"/>
                  </a:cxn>
                  <a:cxn ang="0">
                    <a:pos x="T4" y="T5"/>
                  </a:cxn>
                  <a:cxn ang="0">
                    <a:pos x="T6" y="T7"/>
                  </a:cxn>
                  <a:cxn ang="0">
                    <a:pos x="T8" y="T9"/>
                  </a:cxn>
                </a:cxnLst>
                <a:rect l="0" t="0" r="r" b="b"/>
                <a:pathLst>
                  <a:path w="276" h="198">
                    <a:moveTo>
                      <a:pt x="0" y="198"/>
                    </a:moveTo>
                    <a:lnTo>
                      <a:pt x="197" y="0"/>
                    </a:lnTo>
                    <a:lnTo>
                      <a:pt x="276" y="0"/>
                    </a:lnTo>
                    <a:lnTo>
                      <a:pt x="79" y="198"/>
                    </a:lnTo>
                    <a:lnTo>
                      <a:pt x="0" y="1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14"/>
              <p:cNvSpPr/>
              <p:nvPr/>
            </p:nvSpPr>
            <p:spPr bwMode="auto">
              <a:xfrm>
                <a:off x="8134350" y="2943226"/>
                <a:ext cx="139700" cy="104775"/>
              </a:xfrm>
              <a:custGeom>
                <a:avLst/>
                <a:gdLst>
                  <a:gd name="T0" fmla="*/ 0 w 88"/>
                  <a:gd name="T1" fmla="*/ 66 h 66"/>
                  <a:gd name="T2" fmla="*/ 64 w 88"/>
                  <a:gd name="T3" fmla="*/ 0 h 66"/>
                  <a:gd name="T4" fmla="*/ 88 w 88"/>
                  <a:gd name="T5" fmla="*/ 0 h 66"/>
                  <a:gd name="T6" fmla="*/ 24 w 88"/>
                  <a:gd name="T7" fmla="*/ 66 h 66"/>
                  <a:gd name="T8" fmla="*/ 0 w 88"/>
                  <a:gd name="T9" fmla="*/ 66 h 66"/>
                </a:gdLst>
                <a:ahLst/>
                <a:cxnLst>
                  <a:cxn ang="0">
                    <a:pos x="T0" y="T1"/>
                  </a:cxn>
                  <a:cxn ang="0">
                    <a:pos x="T2" y="T3"/>
                  </a:cxn>
                  <a:cxn ang="0">
                    <a:pos x="T4" y="T5"/>
                  </a:cxn>
                  <a:cxn ang="0">
                    <a:pos x="T6" y="T7"/>
                  </a:cxn>
                  <a:cxn ang="0">
                    <a:pos x="T8" y="T9"/>
                  </a:cxn>
                </a:cxnLst>
                <a:rect l="0" t="0" r="r" b="b"/>
                <a:pathLst>
                  <a:path w="88" h="66">
                    <a:moveTo>
                      <a:pt x="0" y="66"/>
                    </a:moveTo>
                    <a:lnTo>
                      <a:pt x="64" y="0"/>
                    </a:lnTo>
                    <a:lnTo>
                      <a:pt x="88" y="0"/>
                    </a:lnTo>
                    <a:lnTo>
                      <a:pt x="24" y="66"/>
                    </a:lnTo>
                    <a:lnTo>
                      <a:pt x="0"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2" name="Freeform 15"/>
              <p:cNvSpPr/>
              <p:nvPr/>
            </p:nvSpPr>
            <p:spPr bwMode="auto">
              <a:xfrm>
                <a:off x="8421688" y="3138488"/>
                <a:ext cx="123825" cy="119063"/>
              </a:xfrm>
              <a:custGeom>
                <a:avLst/>
                <a:gdLst>
                  <a:gd name="T0" fmla="*/ 78 w 78"/>
                  <a:gd name="T1" fmla="*/ 75 h 75"/>
                  <a:gd name="T2" fmla="*/ 24 w 78"/>
                  <a:gd name="T3" fmla="*/ 0 h 75"/>
                  <a:gd name="T4" fmla="*/ 0 w 78"/>
                  <a:gd name="T5" fmla="*/ 0 h 75"/>
                  <a:gd name="T6" fmla="*/ 58 w 78"/>
                  <a:gd name="T7" fmla="*/ 75 h 75"/>
                  <a:gd name="T8" fmla="*/ 78 w 78"/>
                  <a:gd name="T9" fmla="*/ 75 h 75"/>
                </a:gdLst>
                <a:ahLst/>
                <a:cxnLst>
                  <a:cxn ang="0">
                    <a:pos x="T0" y="T1"/>
                  </a:cxn>
                  <a:cxn ang="0">
                    <a:pos x="T2" y="T3"/>
                  </a:cxn>
                  <a:cxn ang="0">
                    <a:pos x="T4" y="T5"/>
                  </a:cxn>
                  <a:cxn ang="0">
                    <a:pos x="T6" y="T7"/>
                  </a:cxn>
                  <a:cxn ang="0">
                    <a:pos x="T8" y="T9"/>
                  </a:cxn>
                </a:cxnLst>
                <a:rect l="0" t="0" r="r" b="b"/>
                <a:pathLst>
                  <a:path w="78" h="75">
                    <a:moveTo>
                      <a:pt x="78" y="75"/>
                    </a:moveTo>
                    <a:lnTo>
                      <a:pt x="24" y="0"/>
                    </a:lnTo>
                    <a:lnTo>
                      <a:pt x="0" y="0"/>
                    </a:lnTo>
                    <a:lnTo>
                      <a:pt x="58" y="75"/>
                    </a:lnTo>
                    <a:lnTo>
                      <a:pt x="78"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3" name="Freeform 16"/>
              <p:cNvSpPr/>
              <p:nvPr/>
            </p:nvSpPr>
            <p:spPr bwMode="auto">
              <a:xfrm>
                <a:off x="10191750" y="1838326"/>
                <a:ext cx="735012" cy="742950"/>
              </a:xfrm>
              <a:custGeom>
                <a:avLst/>
                <a:gdLst>
                  <a:gd name="T0" fmla="*/ 0 w 463"/>
                  <a:gd name="T1" fmla="*/ 447 h 468"/>
                  <a:gd name="T2" fmla="*/ 443 w 463"/>
                  <a:gd name="T3" fmla="*/ 0 h 468"/>
                  <a:gd name="T4" fmla="*/ 463 w 463"/>
                  <a:gd name="T5" fmla="*/ 19 h 468"/>
                  <a:gd name="T6" fmla="*/ 20 w 463"/>
                  <a:gd name="T7" fmla="*/ 468 h 468"/>
                  <a:gd name="T8" fmla="*/ 0 w 463"/>
                  <a:gd name="T9" fmla="*/ 447 h 468"/>
                </a:gdLst>
                <a:ahLst/>
                <a:cxnLst>
                  <a:cxn ang="0">
                    <a:pos x="T0" y="T1"/>
                  </a:cxn>
                  <a:cxn ang="0">
                    <a:pos x="T2" y="T3"/>
                  </a:cxn>
                  <a:cxn ang="0">
                    <a:pos x="T4" y="T5"/>
                  </a:cxn>
                  <a:cxn ang="0">
                    <a:pos x="T6" y="T7"/>
                  </a:cxn>
                  <a:cxn ang="0">
                    <a:pos x="T8" y="T9"/>
                  </a:cxn>
                </a:cxnLst>
                <a:rect l="0" t="0" r="r" b="b"/>
                <a:pathLst>
                  <a:path w="463" h="468">
                    <a:moveTo>
                      <a:pt x="0" y="447"/>
                    </a:moveTo>
                    <a:lnTo>
                      <a:pt x="443" y="0"/>
                    </a:lnTo>
                    <a:lnTo>
                      <a:pt x="463" y="19"/>
                    </a:lnTo>
                    <a:lnTo>
                      <a:pt x="20" y="468"/>
                    </a:lnTo>
                    <a:lnTo>
                      <a:pt x="0" y="4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4" name="Rectangle 17"/>
              <p:cNvSpPr>
                <a:spLocks noChangeArrowheads="1"/>
              </p:cNvSpPr>
              <p:nvPr/>
            </p:nvSpPr>
            <p:spPr bwMode="auto">
              <a:xfrm>
                <a:off x="8277225" y="2351088"/>
                <a:ext cx="170497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5" name="Rectangle 18"/>
              <p:cNvSpPr>
                <a:spLocks noChangeArrowheads="1"/>
              </p:cNvSpPr>
              <p:nvPr/>
            </p:nvSpPr>
            <p:spPr bwMode="auto">
              <a:xfrm>
                <a:off x="8235950" y="2943226"/>
                <a:ext cx="29098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6" name="Rectangle 19"/>
              <p:cNvSpPr>
                <a:spLocks noChangeArrowheads="1"/>
              </p:cNvSpPr>
              <p:nvPr/>
            </p:nvSpPr>
            <p:spPr bwMode="auto">
              <a:xfrm>
                <a:off x="6592888" y="3024188"/>
                <a:ext cx="1579562"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7" name="Rectangle 20"/>
              <p:cNvSpPr>
                <a:spLocks noChangeArrowheads="1"/>
              </p:cNvSpPr>
              <p:nvPr/>
            </p:nvSpPr>
            <p:spPr bwMode="auto">
              <a:xfrm>
                <a:off x="6877050" y="3138488"/>
                <a:ext cx="158273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8" name="Rectangle 21"/>
              <p:cNvSpPr>
                <a:spLocks noChangeArrowheads="1"/>
              </p:cNvSpPr>
              <p:nvPr/>
            </p:nvSpPr>
            <p:spPr bwMode="auto">
              <a:xfrm>
                <a:off x="8513763" y="3232151"/>
                <a:ext cx="1579562"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9" name="Rectangle 22"/>
              <p:cNvSpPr>
                <a:spLocks noChangeArrowheads="1"/>
              </p:cNvSpPr>
              <p:nvPr/>
            </p:nvSpPr>
            <p:spPr bwMode="auto">
              <a:xfrm>
                <a:off x="7269163" y="2641601"/>
                <a:ext cx="792162"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0" name="Rectangle 23"/>
              <p:cNvSpPr>
                <a:spLocks noChangeArrowheads="1"/>
              </p:cNvSpPr>
              <p:nvPr/>
            </p:nvSpPr>
            <p:spPr bwMode="auto">
              <a:xfrm>
                <a:off x="7269163" y="2351088"/>
                <a:ext cx="100806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1" name="Rectangle 24"/>
              <p:cNvSpPr>
                <a:spLocks noChangeArrowheads="1"/>
              </p:cNvSpPr>
              <p:nvPr/>
            </p:nvSpPr>
            <p:spPr bwMode="auto">
              <a:xfrm>
                <a:off x="7094538" y="2351088"/>
                <a:ext cx="698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 name="Rectangle 25"/>
              <p:cNvSpPr>
                <a:spLocks noChangeArrowheads="1"/>
              </p:cNvSpPr>
              <p:nvPr/>
            </p:nvSpPr>
            <p:spPr bwMode="auto">
              <a:xfrm>
                <a:off x="6586538" y="2351088"/>
                <a:ext cx="6667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3" name="Rectangle 26"/>
              <p:cNvSpPr>
                <a:spLocks noChangeArrowheads="1"/>
              </p:cNvSpPr>
              <p:nvPr/>
            </p:nvSpPr>
            <p:spPr bwMode="auto">
              <a:xfrm>
                <a:off x="6299200" y="2351088"/>
                <a:ext cx="22066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4" name="Rectangle 27"/>
              <p:cNvSpPr>
                <a:spLocks noChangeArrowheads="1"/>
              </p:cNvSpPr>
              <p:nvPr/>
            </p:nvSpPr>
            <p:spPr bwMode="auto">
              <a:xfrm>
                <a:off x="5715000" y="2351088"/>
                <a:ext cx="5143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5" name="Rectangle 28"/>
              <p:cNvSpPr>
                <a:spLocks noChangeArrowheads="1"/>
              </p:cNvSpPr>
              <p:nvPr/>
            </p:nvSpPr>
            <p:spPr bwMode="auto">
              <a:xfrm>
                <a:off x="7377113" y="2568576"/>
                <a:ext cx="684212"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6" name="Rectangle 29"/>
              <p:cNvSpPr>
                <a:spLocks noChangeArrowheads="1"/>
              </p:cNvSpPr>
              <p:nvPr/>
            </p:nvSpPr>
            <p:spPr bwMode="auto">
              <a:xfrm>
                <a:off x="6643688" y="2568576"/>
                <a:ext cx="682625"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7" name="Rectangle 30"/>
              <p:cNvSpPr>
                <a:spLocks noChangeArrowheads="1"/>
              </p:cNvSpPr>
              <p:nvPr/>
            </p:nvSpPr>
            <p:spPr bwMode="auto">
              <a:xfrm>
                <a:off x="7473950" y="2490788"/>
                <a:ext cx="6794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8" name="Rectangle 31"/>
              <p:cNvSpPr>
                <a:spLocks noChangeArrowheads="1"/>
              </p:cNvSpPr>
              <p:nvPr/>
            </p:nvSpPr>
            <p:spPr bwMode="auto">
              <a:xfrm>
                <a:off x="7170738" y="2490788"/>
                <a:ext cx="2651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9" name="Rectangle 32"/>
              <p:cNvSpPr>
                <a:spLocks noChangeArrowheads="1"/>
              </p:cNvSpPr>
              <p:nvPr/>
            </p:nvSpPr>
            <p:spPr bwMode="auto">
              <a:xfrm>
                <a:off x="7423150" y="2422526"/>
                <a:ext cx="784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0" name="Rectangle 33"/>
              <p:cNvSpPr>
                <a:spLocks noChangeArrowheads="1"/>
              </p:cNvSpPr>
              <p:nvPr/>
            </p:nvSpPr>
            <p:spPr bwMode="auto">
              <a:xfrm>
                <a:off x="5173663" y="2422526"/>
                <a:ext cx="21939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1" name="Rectangle 34"/>
              <p:cNvSpPr>
                <a:spLocks noChangeArrowheads="1"/>
              </p:cNvSpPr>
              <p:nvPr/>
            </p:nvSpPr>
            <p:spPr bwMode="auto">
              <a:xfrm>
                <a:off x="6643688" y="2490788"/>
                <a:ext cx="48577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2" name="Rectangle 35"/>
              <p:cNvSpPr>
                <a:spLocks noChangeArrowheads="1"/>
              </p:cNvSpPr>
              <p:nvPr/>
            </p:nvSpPr>
            <p:spPr bwMode="auto">
              <a:xfrm>
                <a:off x="6305550" y="2490788"/>
                <a:ext cx="24288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3" name="Rectangle 36"/>
              <p:cNvSpPr>
                <a:spLocks noChangeArrowheads="1"/>
              </p:cNvSpPr>
              <p:nvPr/>
            </p:nvSpPr>
            <p:spPr bwMode="auto">
              <a:xfrm>
                <a:off x="5853113" y="2490788"/>
                <a:ext cx="24130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4" name="Rectangle 37"/>
              <p:cNvSpPr>
                <a:spLocks noChangeArrowheads="1"/>
              </p:cNvSpPr>
              <p:nvPr/>
            </p:nvSpPr>
            <p:spPr bwMode="auto">
              <a:xfrm>
                <a:off x="5399088" y="2490788"/>
                <a:ext cx="2397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5" name="Rectangle 38"/>
              <p:cNvSpPr>
                <a:spLocks noChangeArrowheads="1"/>
              </p:cNvSpPr>
              <p:nvPr/>
            </p:nvSpPr>
            <p:spPr bwMode="auto">
              <a:xfrm>
                <a:off x="4943475" y="2490788"/>
                <a:ext cx="24288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6" name="Rectangle 39"/>
              <p:cNvSpPr>
                <a:spLocks noChangeArrowheads="1"/>
              </p:cNvSpPr>
              <p:nvPr/>
            </p:nvSpPr>
            <p:spPr bwMode="auto">
              <a:xfrm>
                <a:off x="5737225" y="2641601"/>
                <a:ext cx="14239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7" name="Rectangle 40"/>
              <p:cNvSpPr>
                <a:spLocks noChangeArrowheads="1"/>
              </p:cNvSpPr>
              <p:nvPr/>
            </p:nvSpPr>
            <p:spPr bwMode="auto">
              <a:xfrm>
                <a:off x="6251575" y="3024188"/>
                <a:ext cx="24923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8" name="Rectangle 41"/>
              <p:cNvSpPr>
                <a:spLocks noChangeArrowheads="1"/>
              </p:cNvSpPr>
              <p:nvPr/>
            </p:nvSpPr>
            <p:spPr bwMode="auto">
              <a:xfrm>
                <a:off x="4827588" y="3024188"/>
                <a:ext cx="13477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9" name="Rectangle 42"/>
              <p:cNvSpPr>
                <a:spLocks noChangeArrowheads="1"/>
              </p:cNvSpPr>
              <p:nvPr/>
            </p:nvSpPr>
            <p:spPr bwMode="auto">
              <a:xfrm>
                <a:off x="4627563" y="3024188"/>
                <a:ext cx="127000"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0" name="Rectangle 43"/>
              <p:cNvSpPr>
                <a:spLocks noChangeArrowheads="1"/>
              </p:cNvSpPr>
              <p:nvPr/>
            </p:nvSpPr>
            <p:spPr bwMode="auto">
              <a:xfrm>
                <a:off x="4429125" y="3024188"/>
                <a:ext cx="1285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1" name="Rectangle 44"/>
              <p:cNvSpPr>
                <a:spLocks noChangeArrowheads="1"/>
              </p:cNvSpPr>
              <p:nvPr/>
            </p:nvSpPr>
            <p:spPr bwMode="auto">
              <a:xfrm>
                <a:off x="3465513" y="3024188"/>
                <a:ext cx="8778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2" name="Rectangle 45"/>
              <p:cNvSpPr>
                <a:spLocks noChangeArrowheads="1"/>
              </p:cNvSpPr>
              <p:nvPr/>
            </p:nvSpPr>
            <p:spPr bwMode="auto">
              <a:xfrm>
                <a:off x="5695950" y="2882901"/>
                <a:ext cx="520223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3" name="Rectangle 46"/>
              <p:cNvSpPr>
                <a:spLocks noChangeArrowheads="1"/>
              </p:cNvSpPr>
              <p:nvPr/>
            </p:nvSpPr>
            <p:spPr bwMode="auto">
              <a:xfrm>
                <a:off x="4043363" y="2882901"/>
                <a:ext cx="11620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4" name="Rectangle 47"/>
              <p:cNvSpPr>
                <a:spLocks noChangeArrowheads="1"/>
              </p:cNvSpPr>
              <p:nvPr/>
            </p:nvSpPr>
            <p:spPr bwMode="auto">
              <a:xfrm>
                <a:off x="3076575" y="2882901"/>
                <a:ext cx="5683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5" name="Freeform 48"/>
              <p:cNvSpPr/>
              <p:nvPr/>
            </p:nvSpPr>
            <p:spPr bwMode="auto">
              <a:xfrm>
                <a:off x="11126788" y="2205038"/>
                <a:ext cx="754062" cy="762000"/>
              </a:xfrm>
              <a:custGeom>
                <a:avLst/>
                <a:gdLst>
                  <a:gd name="T0" fmla="*/ 0 w 475"/>
                  <a:gd name="T1" fmla="*/ 469 h 480"/>
                  <a:gd name="T2" fmla="*/ 463 w 475"/>
                  <a:gd name="T3" fmla="*/ 0 h 480"/>
                  <a:gd name="T4" fmla="*/ 475 w 475"/>
                  <a:gd name="T5" fmla="*/ 10 h 480"/>
                  <a:gd name="T6" fmla="*/ 12 w 475"/>
                  <a:gd name="T7" fmla="*/ 480 h 480"/>
                  <a:gd name="T8" fmla="*/ 0 w 475"/>
                  <a:gd name="T9" fmla="*/ 469 h 480"/>
                </a:gdLst>
                <a:ahLst/>
                <a:cxnLst>
                  <a:cxn ang="0">
                    <a:pos x="T0" y="T1"/>
                  </a:cxn>
                  <a:cxn ang="0">
                    <a:pos x="T2" y="T3"/>
                  </a:cxn>
                  <a:cxn ang="0">
                    <a:pos x="T4" y="T5"/>
                  </a:cxn>
                  <a:cxn ang="0">
                    <a:pos x="T6" y="T7"/>
                  </a:cxn>
                  <a:cxn ang="0">
                    <a:pos x="T8" y="T9"/>
                  </a:cxn>
                </a:cxnLst>
                <a:rect l="0" t="0" r="r" b="b"/>
                <a:pathLst>
                  <a:path w="475" h="480">
                    <a:moveTo>
                      <a:pt x="0" y="469"/>
                    </a:moveTo>
                    <a:lnTo>
                      <a:pt x="463" y="0"/>
                    </a:lnTo>
                    <a:lnTo>
                      <a:pt x="475" y="10"/>
                    </a:lnTo>
                    <a:lnTo>
                      <a:pt x="12" y="480"/>
                    </a:lnTo>
                    <a:lnTo>
                      <a:pt x="0" y="4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Freeform 49"/>
              <p:cNvSpPr/>
              <p:nvPr/>
            </p:nvSpPr>
            <p:spPr bwMode="auto">
              <a:xfrm>
                <a:off x="10879138" y="2470151"/>
                <a:ext cx="430212" cy="434975"/>
              </a:xfrm>
              <a:custGeom>
                <a:avLst/>
                <a:gdLst>
                  <a:gd name="T0" fmla="*/ 0 w 271"/>
                  <a:gd name="T1" fmla="*/ 264 h 274"/>
                  <a:gd name="T2" fmla="*/ 259 w 271"/>
                  <a:gd name="T3" fmla="*/ 0 h 274"/>
                  <a:gd name="T4" fmla="*/ 271 w 271"/>
                  <a:gd name="T5" fmla="*/ 10 h 274"/>
                  <a:gd name="T6" fmla="*/ 12 w 271"/>
                  <a:gd name="T7" fmla="*/ 274 h 274"/>
                  <a:gd name="T8" fmla="*/ 0 w 271"/>
                  <a:gd name="T9" fmla="*/ 264 h 274"/>
                </a:gdLst>
                <a:ahLst/>
                <a:cxnLst>
                  <a:cxn ang="0">
                    <a:pos x="T0" y="T1"/>
                  </a:cxn>
                  <a:cxn ang="0">
                    <a:pos x="T2" y="T3"/>
                  </a:cxn>
                  <a:cxn ang="0">
                    <a:pos x="T4" y="T5"/>
                  </a:cxn>
                  <a:cxn ang="0">
                    <a:pos x="T6" y="T7"/>
                  </a:cxn>
                  <a:cxn ang="0">
                    <a:pos x="T8" y="T9"/>
                  </a:cxn>
                </a:cxnLst>
                <a:rect l="0" t="0" r="r" b="b"/>
                <a:pathLst>
                  <a:path w="271" h="274">
                    <a:moveTo>
                      <a:pt x="0" y="264"/>
                    </a:moveTo>
                    <a:lnTo>
                      <a:pt x="259" y="0"/>
                    </a:lnTo>
                    <a:lnTo>
                      <a:pt x="271" y="10"/>
                    </a:lnTo>
                    <a:lnTo>
                      <a:pt x="12" y="274"/>
                    </a:lnTo>
                    <a:lnTo>
                      <a:pt x="0" y="2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Oval 50"/>
              <p:cNvSpPr>
                <a:spLocks noChangeArrowheads="1"/>
              </p:cNvSpPr>
              <p:nvPr/>
            </p:nvSpPr>
            <p:spPr bwMode="auto">
              <a:xfrm>
                <a:off x="11755438" y="2093913"/>
                <a:ext cx="214312" cy="217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Oval 51"/>
              <p:cNvSpPr>
                <a:spLocks noChangeArrowheads="1"/>
              </p:cNvSpPr>
              <p:nvPr/>
            </p:nvSpPr>
            <p:spPr bwMode="auto">
              <a:xfrm>
                <a:off x="10801350" y="1754188"/>
                <a:ext cx="214312" cy="217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Oval 52"/>
              <p:cNvSpPr>
                <a:spLocks noChangeArrowheads="1"/>
              </p:cNvSpPr>
              <p:nvPr/>
            </p:nvSpPr>
            <p:spPr bwMode="auto">
              <a:xfrm>
                <a:off x="11236325" y="2413001"/>
                <a:ext cx="146050" cy="147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Oval 53"/>
              <p:cNvSpPr>
                <a:spLocks noChangeArrowheads="1"/>
              </p:cNvSpPr>
              <p:nvPr/>
            </p:nvSpPr>
            <p:spPr bwMode="auto">
              <a:xfrm>
                <a:off x="10020300" y="3170238"/>
                <a:ext cx="149225" cy="149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Oval 54"/>
              <p:cNvSpPr>
                <a:spLocks noChangeArrowheads="1"/>
              </p:cNvSpPr>
              <p:nvPr/>
            </p:nvSpPr>
            <p:spPr bwMode="auto">
              <a:xfrm>
                <a:off x="9910763" y="2276476"/>
                <a:ext cx="179387" cy="180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09" name="Rectangle 5"/>
            <p:cNvSpPr>
              <a:spLocks noChangeArrowheads="1"/>
            </p:cNvSpPr>
            <p:nvPr/>
          </p:nvSpPr>
          <p:spPr bwMode="auto">
            <a:xfrm>
              <a:off x="3419394" y="288623"/>
              <a:ext cx="1676946" cy="87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05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rPr>
                <a:t>10110110001010111000101110100111000110100</a:t>
              </a:r>
              <a:endParaRPr kumimoji="0" lang="zh-CN" altLang="zh-CN" sz="120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endParaRPr>
            </a:p>
          </p:txBody>
        </p:sp>
        <p:grpSp>
          <p:nvGrpSpPr>
            <p:cNvPr id="310" name="组合 309"/>
            <p:cNvGrpSpPr/>
            <p:nvPr/>
          </p:nvGrpSpPr>
          <p:grpSpPr>
            <a:xfrm>
              <a:off x="292100" y="272639"/>
              <a:ext cx="3021989" cy="125180"/>
              <a:chOff x="2133002" y="1254898"/>
              <a:chExt cx="3021989" cy="125180"/>
            </a:xfrm>
          </p:grpSpPr>
          <p:sp>
            <p:nvSpPr>
              <p:cNvPr id="311" name="椭圆 310"/>
              <p:cNvSpPr/>
              <p:nvPr/>
            </p:nvSpPr>
            <p:spPr>
              <a:xfrm>
                <a:off x="2360053"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2" name="椭圆 311"/>
              <p:cNvSpPr/>
              <p:nvPr/>
            </p:nvSpPr>
            <p:spPr>
              <a:xfrm>
                <a:off x="2531209"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椭圆 312"/>
              <p:cNvSpPr/>
              <p:nvPr/>
            </p:nvSpPr>
            <p:spPr>
              <a:xfrm>
                <a:off x="2703498"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椭圆 313"/>
              <p:cNvSpPr/>
              <p:nvPr/>
            </p:nvSpPr>
            <p:spPr>
              <a:xfrm>
                <a:off x="3089861" y="1254898"/>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5" name="直接连接符 314"/>
              <p:cNvCxnSpPr/>
              <p:nvPr/>
            </p:nvCxnSpPr>
            <p:spPr>
              <a:xfrm>
                <a:off x="2133002" y="1380078"/>
                <a:ext cx="3021989" cy="0"/>
              </a:xfrm>
              <a:prstGeom prst="line">
                <a:avLst/>
              </a:prstGeom>
              <a:ln>
                <a:solidFill>
                  <a:srgbClr val="00B4EB"/>
                </a:solidFill>
                <a:prstDash val="sysDash"/>
              </a:ln>
            </p:spPr>
            <p:style>
              <a:lnRef idx="1">
                <a:schemeClr val="accent1"/>
              </a:lnRef>
              <a:fillRef idx="0">
                <a:schemeClr val="accent1"/>
              </a:fillRef>
              <a:effectRef idx="0">
                <a:schemeClr val="accent1"/>
              </a:effectRef>
              <a:fontRef idx="minor">
                <a:schemeClr val="tx1"/>
              </a:fontRef>
            </p:style>
          </p:cxnSp>
        </p:grpSp>
      </p:grpSp>
      <p:grpSp>
        <p:nvGrpSpPr>
          <p:cNvPr id="2259" name="组合 2258"/>
          <p:cNvGrpSpPr/>
          <p:nvPr/>
        </p:nvGrpSpPr>
        <p:grpSpPr>
          <a:xfrm>
            <a:off x="1356859" y="2789436"/>
            <a:ext cx="50483" cy="150386"/>
            <a:chOff x="1968500" y="4030980"/>
            <a:chExt cx="50483" cy="150386"/>
          </a:xfrm>
        </p:grpSpPr>
        <p:cxnSp>
          <p:nvCxnSpPr>
            <p:cNvPr id="2260" name="直接连接符 2259"/>
            <p:cNvCxnSpPr/>
            <p:nvPr/>
          </p:nvCxnSpPr>
          <p:spPr>
            <a:xfrm>
              <a:off x="1968500" y="4030980"/>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cxnSp>
          <p:nvCxnSpPr>
            <p:cNvPr id="2261" name="直接连接符 2260"/>
            <p:cNvCxnSpPr/>
            <p:nvPr/>
          </p:nvCxnSpPr>
          <p:spPr>
            <a:xfrm>
              <a:off x="1968500" y="4056993"/>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cxnSp>
          <p:nvCxnSpPr>
            <p:cNvPr id="2262" name="直接连接符 2261"/>
            <p:cNvCxnSpPr/>
            <p:nvPr/>
          </p:nvCxnSpPr>
          <p:spPr>
            <a:xfrm>
              <a:off x="1968500" y="4088086"/>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cxnSp>
          <p:nvCxnSpPr>
            <p:cNvPr id="2263" name="直接连接符 2262"/>
            <p:cNvCxnSpPr/>
            <p:nvPr/>
          </p:nvCxnSpPr>
          <p:spPr>
            <a:xfrm>
              <a:off x="1968500" y="4119179"/>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cxnSp>
          <p:nvCxnSpPr>
            <p:cNvPr id="2264" name="直接连接符 2263"/>
            <p:cNvCxnSpPr/>
            <p:nvPr/>
          </p:nvCxnSpPr>
          <p:spPr>
            <a:xfrm>
              <a:off x="1968500" y="4150272"/>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cxnSp>
          <p:nvCxnSpPr>
            <p:cNvPr id="2265" name="直接连接符 2264"/>
            <p:cNvCxnSpPr/>
            <p:nvPr/>
          </p:nvCxnSpPr>
          <p:spPr>
            <a:xfrm>
              <a:off x="1968500" y="4181366"/>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grpSp>
      <p:cxnSp>
        <p:nvCxnSpPr>
          <p:cNvPr id="2279" name="直接连接符 2278"/>
          <p:cNvCxnSpPr/>
          <p:nvPr/>
        </p:nvCxnSpPr>
        <p:spPr>
          <a:xfrm>
            <a:off x="318627" y="1352550"/>
            <a:ext cx="0" cy="433070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grpSp>
        <p:nvGrpSpPr>
          <p:cNvPr id="2359" name="组合 2358"/>
          <p:cNvGrpSpPr/>
          <p:nvPr/>
        </p:nvGrpSpPr>
        <p:grpSpPr>
          <a:xfrm>
            <a:off x="361908" y="1739900"/>
            <a:ext cx="71574" cy="3678621"/>
            <a:chOff x="431800" y="1739900"/>
            <a:chExt cx="71574" cy="3678621"/>
          </a:xfrm>
        </p:grpSpPr>
        <p:cxnSp>
          <p:nvCxnSpPr>
            <p:cNvPr id="2325" name="直接连接符 2324"/>
            <p:cNvCxnSpPr/>
            <p:nvPr/>
          </p:nvCxnSpPr>
          <p:spPr>
            <a:xfrm>
              <a:off x="433133" y="1739900"/>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1" name="直接连接符 2330"/>
            <p:cNvCxnSpPr/>
            <p:nvPr/>
          </p:nvCxnSpPr>
          <p:spPr>
            <a:xfrm>
              <a:off x="431800" y="1871279"/>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2" name="直接连接符 2331"/>
            <p:cNvCxnSpPr/>
            <p:nvPr/>
          </p:nvCxnSpPr>
          <p:spPr>
            <a:xfrm>
              <a:off x="431800" y="2002659"/>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3" name="直接连接符 2332"/>
            <p:cNvCxnSpPr/>
            <p:nvPr/>
          </p:nvCxnSpPr>
          <p:spPr>
            <a:xfrm>
              <a:off x="431800" y="2134038"/>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4" name="直接连接符 2333"/>
            <p:cNvCxnSpPr/>
            <p:nvPr/>
          </p:nvCxnSpPr>
          <p:spPr>
            <a:xfrm>
              <a:off x="431800" y="2265417"/>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5" name="直接连接符 2334"/>
            <p:cNvCxnSpPr/>
            <p:nvPr/>
          </p:nvCxnSpPr>
          <p:spPr>
            <a:xfrm>
              <a:off x="431800" y="2396797"/>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6" name="直接连接符 2335"/>
            <p:cNvCxnSpPr/>
            <p:nvPr/>
          </p:nvCxnSpPr>
          <p:spPr>
            <a:xfrm>
              <a:off x="431800" y="2528176"/>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7" name="直接连接符 2336"/>
            <p:cNvCxnSpPr/>
            <p:nvPr/>
          </p:nvCxnSpPr>
          <p:spPr>
            <a:xfrm>
              <a:off x="431800" y="2659555"/>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8" name="直接连接符 2337"/>
            <p:cNvCxnSpPr/>
            <p:nvPr/>
          </p:nvCxnSpPr>
          <p:spPr>
            <a:xfrm>
              <a:off x="431800" y="279093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9" name="直接连接符 2338"/>
            <p:cNvCxnSpPr/>
            <p:nvPr/>
          </p:nvCxnSpPr>
          <p:spPr>
            <a:xfrm>
              <a:off x="431800" y="292231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0" name="直接连接符 2339"/>
            <p:cNvCxnSpPr/>
            <p:nvPr/>
          </p:nvCxnSpPr>
          <p:spPr>
            <a:xfrm>
              <a:off x="431800" y="3053693"/>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1" name="直接连接符 2340"/>
            <p:cNvCxnSpPr/>
            <p:nvPr/>
          </p:nvCxnSpPr>
          <p:spPr>
            <a:xfrm>
              <a:off x="431800" y="3185072"/>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2" name="直接连接符 2341"/>
            <p:cNvCxnSpPr/>
            <p:nvPr/>
          </p:nvCxnSpPr>
          <p:spPr>
            <a:xfrm>
              <a:off x="431800" y="3316452"/>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3" name="直接连接符 2342"/>
            <p:cNvCxnSpPr/>
            <p:nvPr/>
          </p:nvCxnSpPr>
          <p:spPr>
            <a:xfrm>
              <a:off x="431800" y="3447831"/>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4" name="直接连接符 2343"/>
            <p:cNvCxnSpPr/>
            <p:nvPr/>
          </p:nvCxnSpPr>
          <p:spPr>
            <a:xfrm>
              <a:off x="431800" y="3579210"/>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5" name="直接连接符 2344"/>
            <p:cNvCxnSpPr/>
            <p:nvPr/>
          </p:nvCxnSpPr>
          <p:spPr>
            <a:xfrm>
              <a:off x="431800" y="3710590"/>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6" name="直接连接符 2345"/>
            <p:cNvCxnSpPr/>
            <p:nvPr/>
          </p:nvCxnSpPr>
          <p:spPr>
            <a:xfrm>
              <a:off x="431800" y="3841969"/>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7" name="直接连接符 2346"/>
            <p:cNvCxnSpPr/>
            <p:nvPr/>
          </p:nvCxnSpPr>
          <p:spPr>
            <a:xfrm>
              <a:off x="431800" y="3973348"/>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8" name="直接连接符 2347"/>
            <p:cNvCxnSpPr/>
            <p:nvPr/>
          </p:nvCxnSpPr>
          <p:spPr>
            <a:xfrm>
              <a:off x="431800" y="4104728"/>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9" name="直接连接符 2348"/>
            <p:cNvCxnSpPr/>
            <p:nvPr/>
          </p:nvCxnSpPr>
          <p:spPr>
            <a:xfrm>
              <a:off x="431800" y="4236107"/>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0" name="直接连接符 2349"/>
            <p:cNvCxnSpPr/>
            <p:nvPr/>
          </p:nvCxnSpPr>
          <p:spPr>
            <a:xfrm>
              <a:off x="431800" y="4367486"/>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1" name="直接连接符 2350"/>
            <p:cNvCxnSpPr/>
            <p:nvPr/>
          </p:nvCxnSpPr>
          <p:spPr>
            <a:xfrm>
              <a:off x="431800" y="4498866"/>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2" name="直接连接符 2351"/>
            <p:cNvCxnSpPr/>
            <p:nvPr/>
          </p:nvCxnSpPr>
          <p:spPr>
            <a:xfrm>
              <a:off x="431800" y="4630245"/>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3" name="直接连接符 2352"/>
            <p:cNvCxnSpPr/>
            <p:nvPr/>
          </p:nvCxnSpPr>
          <p:spPr>
            <a:xfrm>
              <a:off x="431800" y="476162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4" name="直接连接符 2353"/>
            <p:cNvCxnSpPr/>
            <p:nvPr/>
          </p:nvCxnSpPr>
          <p:spPr>
            <a:xfrm>
              <a:off x="431800" y="489300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5" name="直接连接符 2354"/>
            <p:cNvCxnSpPr/>
            <p:nvPr/>
          </p:nvCxnSpPr>
          <p:spPr>
            <a:xfrm>
              <a:off x="431800" y="5024383"/>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6" name="直接连接符 2355"/>
            <p:cNvCxnSpPr/>
            <p:nvPr/>
          </p:nvCxnSpPr>
          <p:spPr>
            <a:xfrm>
              <a:off x="431800" y="5155762"/>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7" name="直接连接符 2356"/>
            <p:cNvCxnSpPr/>
            <p:nvPr/>
          </p:nvCxnSpPr>
          <p:spPr>
            <a:xfrm>
              <a:off x="431800" y="5287141"/>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8" name="直接连接符 2357"/>
            <p:cNvCxnSpPr/>
            <p:nvPr/>
          </p:nvCxnSpPr>
          <p:spPr>
            <a:xfrm>
              <a:off x="431800" y="5418521"/>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grpSp>
      <p:cxnSp>
        <p:nvCxnSpPr>
          <p:cNvPr id="2360" name="直接连接符 2359"/>
          <p:cNvCxnSpPr/>
          <p:nvPr/>
        </p:nvCxnSpPr>
        <p:spPr>
          <a:xfrm>
            <a:off x="11812180" y="1352550"/>
            <a:ext cx="0" cy="433070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sp>
        <p:nvSpPr>
          <p:cNvPr id="2361" name="椭圆 2360"/>
          <p:cNvSpPr/>
          <p:nvPr/>
        </p:nvSpPr>
        <p:spPr>
          <a:xfrm>
            <a:off x="11694179" y="5299707"/>
            <a:ext cx="237628" cy="237628"/>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2" name="椭圆 2361"/>
          <p:cNvSpPr/>
          <p:nvPr/>
        </p:nvSpPr>
        <p:spPr>
          <a:xfrm>
            <a:off x="11698071" y="4342093"/>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3" name="椭圆 2362"/>
          <p:cNvSpPr/>
          <p:nvPr/>
        </p:nvSpPr>
        <p:spPr>
          <a:xfrm>
            <a:off x="11665262" y="1680802"/>
            <a:ext cx="293835" cy="293835"/>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4" name="椭圆 2363"/>
          <p:cNvSpPr/>
          <p:nvPr/>
        </p:nvSpPr>
        <p:spPr>
          <a:xfrm>
            <a:off x="11697037" y="24211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5" name="椭圆 2364"/>
          <p:cNvSpPr/>
          <p:nvPr/>
        </p:nvSpPr>
        <p:spPr>
          <a:xfrm>
            <a:off x="11849437" y="25735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6" name="椭圆 2365"/>
          <p:cNvSpPr/>
          <p:nvPr/>
        </p:nvSpPr>
        <p:spPr>
          <a:xfrm>
            <a:off x="11747621" y="3384479"/>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7" name="组合 276"/>
          <p:cNvGrpSpPr/>
          <p:nvPr/>
        </p:nvGrpSpPr>
        <p:grpSpPr>
          <a:xfrm rot="16200000" flipV="1">
            <a:off x="9360573" y="4465527"/>
            <a:ext cx="717333" cy="3856608"/>
            <a:chOff x="5691188" y="-3629025"/>
            <a:chExt cx="1685925" cy="8843963"/>
          </a:xfrm>
          <a:solidFill>
            <a:srgbClr val="00CCFF">
              <a:alpha val="20000"/>
            </a:srgbClr>
          </a:solidFill>
        </p:grpSpPr>
        <p:sp>
          <p:nvSpPr>
            <p:cNvPr id="278" name="Freeform 27"/>
            <p:cNvSpPr/>
            <p:nvPr/>
          </p:nvSpPr>
          <p:spPr bwMode="auto">
            <a:xfrm>
              <a:off x="6064250" y="-193675"/>
              <a:ext cx="147638" cy="171450"/>
            </a:xfrm>
            <a:custGeom>
              <a:avLst/>
              <a:gdLst>
                <a:gd name="T0" fmla="*/ 0 w 93"/>
                <a:gd name="T1" fmla="*/ 0 h 108"/>
                <a:gd name="T2" fmla="*/ 0 w 93"/>
                <a:gd name="T3" fmla="*/ 36 h 108"/>
                <a:gd name="T4" fmla="*/ 72 w 93"/>
                <a:gd name="T5" fmla="*/ 108 h 108"/>
                <a:gd name="T6" fmla="*/ 72 w 93"/>
                <a:gd name="T7" fmla="*/ 93 h 108"/>
                <a:gd name="T8" fmla="*/ 93 w 93"/>
                <a:gd name="T9" fmla="*/ 93 h 108"/>
                <a:gd name="T10" fmla="*/ 22 w 93"/>
                <a:gd name="T11" fmla="*/ 22 h 108"/>
                <a:gd name="T12" fmla="*/ 22 w 93"/>
                <a:gd name="T13" fmla="*/ 36 h 108"/>
                <a:gd name="T14" fmla="*/ 0 w 93"/>
                <a:gd name="T15" fmla="*/ 36 h 108"/>
                <a:gd name="T16" fmla="*/ 0 w 93"/>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108">
                  <a:moveTo>
                    <a:pt x="0" y="0"/>
                  </a:moveTo>
                  <a:lnTo>
                    <a:pt x="0" y="36"/>
                  </a:lnTo>
                  <a:lnTo>
                    <a:pt x="72" y="108"/>
                  </a:lnTo>
                  <a:lnTo>
                    <a:pt x="72" y="93"/>
                  </a:lnTo>
                  <a:lnTo>
                    <a:pt x="93" y="93"/>
                  </a:lnTo>
                  <a:lnTo>
                    <a:pt x="22" y="22"/>
                  </a:lnTo>
                  <a:lnTo>
                    <a:pt x="22" y="36"/>
                  </a:lnTo>
                  <a:lnTo>
                    <a:pt x="0" y="36"/>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79" name="Freeform 28"/>
            <p:cNvSpPr/>
            <p:nvPr/>
          </p:nvSpPr>
          <p:spPr bwMode="auto">
            <a:xfrm>
              <a:off x="6064250" y="-193675"/>
              <a:ext cx="147638" cy="171450"/>
            </a:xfrm>
            <a:custGeom>
              <a:avLst/>
              <a:gdLst>
                <a:gd name="T0" fmla="*/ 0 w 93"/>
                <a:gd name="T1" fmla="*/ 0 h 108"/>
                <a:gd name="T2" fmla="*/ 0 w 93"/>
                <a:gd name="T3" fmla="*/ 36 h 108"/>
                <a:gd name="T4" fmla="*/ 72 w 93"/>
                <a:gd name="T5" fmla="*/ 108 h 108"/>
                <a:gd name="T6" fmla="*/ 72 w 93"/>
                <a:gd name="T7" fmla="*/ 93 h 108"/>
                <a:gd name="T8" fmla="*/ 93 w 93"/>
                <a:gd name="T9" fmla="*/ 93 h 108"/>
                <a:gd name="T10" fmla="*/ 22 w 93"/>
                <a:gd name="T11" fmla="*/ 22 h 108"/>
                <a:gd name="T12" fmla="*/ 22 w 93"/>
                <a:gd name="T13" fmla="*/ 36 h 108"/>
                <a:gd name="T14" fmla="*/ 0 w 93"/>
                <a:gd name="T15" fmla="*/ 36 h 108"/>
                <a:gd name="T16" fmla="*/ 0 w 93"/>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108">
                  <a:moveTo>
                    <a:pt x="0" y="0"/>
                  </a:moveTo>
                  <a:lnTo>
                    <a:pt x="0" y="36"/>
                  </a:lnTo>
                  <a:lnTo>
                    <a:pt x="72" y="108"/>
                  </a:lnTo>
                  <a:lnTo>
                    <a:pt x="72" y="93"/>
                  </a:lnTo>
                  <a:lnTo>
                    <a:pt x="93" y="93"/>
                  </a:lnTo>
                  <a:lnTo>
                    <a:pt x="22" y="22"/>
                  </a:lnTo>
                  <a:lnTo>
                    <a:pt x="22" y="36"/>
                  </a:lnTo>
                  <a:lnTo>
                    <a:pt x="0" y="36"/>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0" name="Freeform 29"/>
            <p:cNvSpPr/>
            <p:nvPr/>
          </p:nvSpPr>
          <p:spPr bwMode="auto">
            <a:xfrm>
              <a:off x="5778500" y="238125"/>
              <a:ext cx="165100" cy="127000"/>
            </a:xfrm>
            <a:custGeom>
              <a:avLst/>
              <a:gdLst>
                <a:gd name="T0" fmla="*/ 83 w 104"/>
                <a:gd name="T1" fmla="*/ 0 h 80"/>
                <a:gd name="T2" fmla="*/ 0 w 104"/>
                <a:gd name="T3" fmla="*/ 65 h 80"/>
                <a:gd name="T4" fmla="*/ 21 w 104"/>
                <a:gd name="T5" fmla="*/ 65 h 80"/>
                <a:gd name="T6" fmla="*/ 21 w 104"/>
                <a:gd name="T7" fmla="*/ 80 h 80"/>
                <a:gd name="T8" fmla="*/ 104 w 104"/>
                <a:gd name="T9" fmla="*/ 17 h 80"/>
                <a:gd name="T10" fmla="*/ 83 w 104"/>
                <a:gd name="T11" fmla="*/ 17 h 80"/>
                <a:gd name="T12" fmla="*/ 83 w 104"/>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04" h="80">
                  <a:moveTo>
                    <a:pt x="83" y="0"/>
                  </a:moveTo>
                  <a:lnTo>
                    <a:pt x="0" y="65"/>
                  </a:lnTo>
                  <a:lnTo>
                    <a:pt x="21" y="65"/>
                  </a:lnTo>
                  <a:lnTo>
                    <a:pt x="21" y="80"/>
                  </a:lnTo>
                  <a:lnTo>
                    <a:pt x="104" y="17"/>
                  </a:lnTo>
                  <a:lnTo>
                    <a:pt x="83" y="17"/>
                  </a:lnTo>
                  <a:lnTo>
                    <a:pt x="8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1" name="Freeform 30"/>
            <p:cNvSpPr/>
            <p:nvPr/>
          </p:nvSpPr>
          <p:spPr bwMode="auto">
            <a:xfrm>
              <a:off x="5778500" y="238125"/>
              <a:ext cx="165100" cy="127000"/>
            </a:xfrm>
            <a:custGeom>
              <a:avLst/>
              <a:gdLst>
                <a:gd name="T0" fmla="*/ 83 w 104"/>
                <a:gd name="T1" fmla="*/ 0 h 80"/>
                <a:gd name="T2" fmla="*/ 0 w 104"/>
                <a:gd name="T3" fmla="*/ 65 h 80"/>
                <a:gd name="T4" fmla="*/ 21 w 104"/>
                <a:gd name="T5" fmla="*/ 65 h 80"/>
                <a:gd name="T6" fmla="*/ 21 w 104"/>
                <a:gd name="T7" fmla="*/ 80 h 80"/>
                <a:gd name="T8" fmla="*/ 104 w 104"/>
                <a:gd name="T9" fmla="*/ 17 h 80"/>
                <a:gd name="T10" fmla="*/ 83 w 104"/>
                <a:gd name="T11" fmla="*/ 17 h 80"/>
                <a:gd name="T12" fmla="*/ 83 w 104"/>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04" h="80">
                  <a:moveTo>
                    <a:pt x="83" y="0"/>
                  </a:moveTo>
                  <a:lnTo>
                    <a:pt x="0" y="65"/>
                  </a:lnTo>
                  <a:lnTo>
                    <a:pt x="21" y="65"/>
                  </a:lnTo>
                  <a:lnTo>
                    <a:pt x="21" y="80"/>
                  </a:lnTo>
                  <a:lnTo>
                    <a:pt x="104" y="17"/>
                  </a:lnTo>
                  <a:lnTo>
                    <a:pt x="83" y="17"/>
                  </a:lnTo>
                  <a:lnTo>
                    <a:pt x="8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2" name="Freeform 32"/>
            <p:cNvSpPr/>
            <p:nvPr/>
          </p:nvSpPr>
          <p:spPr bwMode="auto">
            <a:xfrm>
              <a:off x="6445981" y="-1637432"/>
              <a:ext cx="58738" cy="2305050"/>
            </a:xfrm>
            <a:custGeom>
              <a:avLst/>
              <a:gdLst>
                <a:gd name="T0" fmla="*/ 36 w 36"/>
                <a:gd name="T1" fmla="*/ 0 h 1382"/>
                <a:gd name="T2" fmla="*/ 36 w 36"/>
                <a:gd name="T3" fmla="*/ 0 h 1382"/>
                <a:gd name="T4" fmla="*/ 0 w 36"/>
                <a:gd name="T5" fmla="*/ 0 h 1382"/>
                <a:gd name="T6" fmla="*/ 0 w 36"/>
                <a:gd name="T7" fmla="*/ 43 h 1382"/>
                <a:gd name="T8" fmla="*/ 0 w 36"/>
                <a:gd name="T9" fmla="*/ 1382 h 1382"/>
                <a:gd name="T10" fmla="*/ 22 w 36"/>
                <a:gd name="T11" fmla="*/ 1378 h 1382"/>
                <a:gd name="T12" fmla="*/ 36 w 36"/>
                <a:gd name="T13" fmla="*/ 1380 h 1382"/>
                <a:gd name="T14" fmla="*/ 36 w 36"/>
                <a:gd name="T15" fmla="*/ 0 h 13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82">
                  <a:moveTo>
                    <a:pt x="36" y="0"/>
                  </a:moveTo>
                  <a:cubicBezTo>
                    <a:pt x="36" y="0"/>
                    <a:pt x="36" y="0"/>
                    <a:pt x="36" y="0"/>
                  </a:cubicBezTo>
                  <a:cubicBezTo>
                    <a:pt x="0" y="0"/>
                    <a:pt x="0" y="0"/>
                    <a:pt x="0" y="0"/>
                  </a:cubicBezTo>
                  <a:cubicBezTo>
                    <a:pt x="0" y="43"/>
                    <a:pt x="0" y="43"/>
                    <a:pt x="0" y="43"/>
                  </a:cubicBezTo>
                  <a:cubicBezTo>
                    <a:pt x="0" y="1382"/>
                    <a:pt x="0" y="1382"/>
                    <a:pt x="0" y="1382"/>
                  </a:cubicBezTo>
                  <a:cubicBezTo>
                    <a:pt x="7" y="1380"/>
                    <a:pt x="15" y="1378"/>
                    <a:pt x="22" y="1378"/>
                  </a:cubicBezTo>
                  <a:cubicBezTo>
                    <a:pt x="27" y="1378"/>
                    <a:pt x="32" y="1379"/>
                    <a:pt x="36" y="1380"/>
                  </a:cubicBezTo>
                  <a:cubicBezTo>
                    <a:pt x="36" y="0"/>
                    <a:pt x="36" y="0"/>
                    <a:pt x="3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3" name="Freeform 33"/>
            <p:cNvSpPr/>
            <p:nvPr/>
          </p:nvSpPr>
          <p:spPr bwMode="auto">
            <a:xfrm>
              <a:off x="6178550" y="-46037"/>
              <a:ext cx="33338" cy="4100513"/>
            </a:xfrm>
            <a:custGeom>
              <a:avLst/>
              <a:gdLst>
                <a:gd name="T0" fmla="*/ 21 w 21"/>
                <a:gd name="T1" fmla="*/ 0 h 2583"/>
                <a:gd name="T2" fmla="*/ 21 w 21"/>
                <a:gd name="T3" fmla="*/ 0 h 2583"/>
                <a:gd name="T4" fmla="*/ 0 w 21"/>
                <a:gd name="T5" fmla="*/ 0 h 2583"/>
                <a:gd name="T6" fmla="*/ 0 w 21"/>
                <a:gd name="T7" fmla="*/ 15 h 2583"/>
                <a:gd name="T8" fmla="*/ 0 w 21"/>
                <a:gd name="T9" fmla="*/ 2583 h 2583"/>
                <a:gd name="T10" fmla="*/ 15 w 21"/>
                <a:gd name="T11" fmla="*/ 2567 h 2583"/>
                <a:gd name="T12" fmla="*/ 21 w 21"/>
                <a:gd name="T13" fmla="*/ 2573 h 2583"/>
                <a:gd name="T14" fmla="*/ 21 w 21"/>
                <a:gd name="T15" fmla="*/ 0 h 2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83">
                  <a:moveTo>
                    <a:pt x="21" y="0"/>
                  </a:moveTo>
                  <a:lnTo>
                    <a:pt x="21" y="0"/>
                  </a:lnTo>
                  <a:lnTo>
                    <a:pt x="0" y="0"/>
                  </a:lnTo>
                  <a:lnTo>
                    <a:pt x="0" y="15"/>
                  </a:lnTo>
                  <a:lnTo>
                    <a:pt x="0" y="2583"/>
                  </a:lnTo>
                  <a:lnTo>
                    <a:pt x="15" y="2567"/>
                  </a:lnTo>
                  <a:lnTo>
                    <a:pt x="21" y="2573"/>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4" name="Freeform 34"/>
            <p:cNvSpPr/>
            <p:nvPr/>
          </p:nvSpPr>
          <p:spPr bwMode="auto">
            <a:xfrm>
              <a:off x="6178550" y="-46037"/>
              <a:ext cx="33338" cy="4100513"/>
            </a:xfrm>
            <a:custGeom>
              <a:avLst/>
              <a:gdLst>
                <a:gd name="T0" fmla="*/ 21 w 21"/>
                <a:gd name="T1" fmla="*/ 0 h 2583"/>
                <a:gd name="T2" fmla="*/ 21 w 21"/>
                <a:gd name="T3" fmla="*/ 0 h 2583"/>
                <a:gd name="T4" fmla="*/ 0 w 21"/>
                <a:gd name="T5" fmla="*/ 0 h 2583"/>
                <a:gd name="T6" fmla="*/ 0 w 21"/>
                <a:gd name="T7" fmla="*/ 15 h 2583"/>
                <a:gd name="T8" fmla="*/ 0 w 21"/>
                <a:gd name="T9" fmla="*/ 2583 h 2583"/>
                <a:gd name="T10" fmla="*/ 15 w 21"/>
                <a:gd name="T11" fmla="*/ 2567 h 2583"/>
                <a:gd name="T12" fmla="*/ 21 w 21"/>
                <a:gd name="T13" fmla="*/ 2573 h 2583"/>
                <a:gd name="T14" fmla="*/ 21 w 21"/>
                <a:gd name="T15" fmla="*/ 0 h 2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83">
                  <a:moveTo>
                    <a:pt x="21" y="0"/>
                  </a:moveTo>
                  <a:lnTo>
                    <a:pt x="21" y="0"/>
                  </a:lnTo>
                  <a:lnTo>
                    <a:pt x="0" y="0"/>
                  </a:lnTo>
                  <a:lnTo>
                    <a:pt x="0" y="15"/>
                  </a:lnTo>
                  <a:lnTo>
                    <a:pt x="0" y="2583"/>
                  </a:lnTo>
                  <a:lnTo>
                    <a:pt x="15" y="2567"/>
                  </a:lnTo>
                  <a:lnTo>
                    <a:pt x="21" y="2573"/>
                  </a:lnTo>
                  <a:lnTo>
                    <a:pt x="2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5" name="Freeform 35"/>
            <p:cNvSpPr/>
            <p:nvPr/>
          </p:nvSpPr>
          <p:spPr bwMode="auto">
            <a:xfrm>
              <a:off x="6064250" y="-2366963"/>
              <a:ext cx="34925" cy="2230438"/>
            </a:xfrm>
            <a:custGeom>
              <a:avLst/>
              <a:gdLst>
                <a:gd name="T0" fmla="*/ 22 w 22"/>
                <a:gd name="T1" fmla="*/ 0 h 1405"/>
                <a:gd name="T2" fmla="*/ 0 w 22"/>
                <a:gd name="T3" fmla="*/ 0 h 1405"/>
                <a:gd name="T4" fmla="*/ 0 w 22"/>
                <a:gd name="T5" fmla="*/ 1369 h 1405"/>
                <a:gd name="T6" fmla="*/ 0 w 22"/>
                <a:gd name="T7" fmla="*/ 1405 h 1405"/>
                <a:gd name="T8" fmla="*/ 22 w 22"/>
                <a:gd name="T9" fmla="*/ 1405 h 1405"/>
                <a:gd name="T10" fmla="*/ 22 w 22"/>
                <a:gd name="T11" fmla="*/ 1391 h 1405"/>
                <a:gd name="T12" fmla="*/ 22 w 22"/>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22" h="1405">
                  <a:moveTo>
                    <a:pt x="22" y="0"/>
                  </a:moveTo>
                  <a:lnTo>
                    <a:pt x="0" y="0"/>
                  </a:lnTo>
                  <a:lnTo>
                    <a:pt x="0" y="1369"/>
                  </a:lnTo>
                  <a:lnTo>
                    <a:pt x="0" y="1405"/>
                  </a:lnTo>
                  <a:lnTo>
                    <a:pt x="22" y="1405"/>
                  </a:lnTo>
                  <a:lnTo>
                    <a:pt x="22" y="1391"/>
                  </a:lnTo>
                  <a:lnTo>
                    <a:pt x="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6" name="Freeform 36"/>
            <p:cNvSpPr/>
            <p:nvPr/>
          </p:nvSpPr>
          <p:spPr bwMode="auto">
            <a:xfrm>
              <a:off x="6064250" y="-2366963"/>
              <a:ext cx="34925" cy="2230438"/>
            </a:xfrm>
            <a:custGeom>
              <a:avLst/>
              <a:gdLst>
                <a:gd name="T0" fmla="*/ 22 w 22"/>
                <a:gd name="T1" fmla="*/ 0 h 1405"/>
                <a:gd name="T2" fmla="*/ 0 w 22"/>
                <a:gd name="T3" fmla="*/ 0 h 1405"/>
                <a:gd name="T4" fmla="*/ 0 w 22"/>
                <a:gd name="T5" fmla="*/ 1369 h 1405"/>
                <a:gd name="T6" fmla="*/ 0 w 22"/>
                <a:gd name="T7" fmla="*/ 1405 h 1405"/>
                <a:gd name="T8" fmla="*/ 22 w 22"/>
                <a:gd name="T9" fmla="*/ 1405 h 1405"/>
                <a:gd name="T10" fmla="*/ 22 w 22"/>
                <a:gd name="T11" fmla="*/ 1391 h 1405"/>
                <a:gd name="T12" fmla="*/ 22 w 22"/>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22" h="1405">
                  <a:moveTo>
                    <a:pt x="22" y="0"/>
                  </a:moveTo>
                  <a:lnTo>
                    <a:pt x="0" y="0"/>
                  </a:lnTo>
                  <a:lnTo>
                    <a:pt x="0" y="1369"/>
                  </a:lnTo>
                  <a:lnTo>
                    <a:pt x="0" y="1405"/>
                  </a:lnTo>
                  <a:lnTo>
                    <a:pt x="22" y="1405"/>
                  </a:lnTo>
                  <a:lnTo>
                    <a:pt x="22" y="1391"/>
                  </a:lnTo>
                  <a:lnTo>
                    <a:pt x="2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7" name="Freeform 37"/>
            <p:cNvSpPr/>
            <p:nvPr/>
          </p:nvSpPr>
          <p:spPr bwMode="auto">
            <a:xfrm>
              <a:off x="5910263" y="-1965325"/>
              <a:ext cx="33338" cy="2230438"/>
            </a:xfrm>
            <a:custGeom>
              <a:avLst/>
              <a:gdLst>
                <a:gd name="T0" fmla="*/ 21 w 21"/>
                <a:gd name="T1" fmla="*/ 0 h 1405"/>
                <a:gd name="T2" fmla="*/ 0 w 21"/>
                <a:gd name="T3" fmla="*/ 0 h 1405"/>
                <a:gd name="T4" fmla="*/ 0 w 21"/>
                <a:gd name="T5" fmla="*/ 1388 h 1405"/>
                <a:gd name="T6" fmla="*/ 0 w 21"/>
                <a:gd name="T7" fmla="*/ 1405 h 1405"/>
                <a:gd name="T8" fmla="*/ 21 w 21"/>
                <a:gd name="T9" fmla="*/ 1405 h 1405"/>
                <a:gd name="T10" fmla="*/ 21 w 21"/>
                <a:gd name="T11" fmla="*/ 0 h 1405"/>
              </a:gdLst>
              <a:ahLst/>
              <a:cxnLst>
                <a:cxn ang="0">
                  <a:pos x="T0" y="T1"/>
                </a:cxn>
                <a:cxn ang="0">
                  <a:pos x="T2" y="T3"/>
                </a:cxn>
                <a:cxn ang="0">
                  <a:pos x="T4" y="T5"/>
                </a:cxn>
                <a:cxn ang="0">
                  <a:pos x="T6" y="T7"/>
                </a:cxn>
                <a:cxn ang="0">
                  <a:pos x="T8" y="T9"/>
                </a:cxn>
                <a:cxn ang="0">
                  <a:pos x="T10" y="T11"/>
                </a:cxn>
              </a:cxnLst>
              <a:rect l="0" t="0" r="r" b="b"/>
              <a:pathLst>
                <a:path w="21" h="1405">
                  <a:moveTo>
                    <a:pt x="21" y="0"/>
                  </a:moveTo>
                  <a:lnTo>
                    <a:pt x="0" y="0"/>
                  </a:lnTo>
                  <a:lnTo>
                    <a:pt x="0" y="1388"/>
                  </a:lnTo>
                  <a:lnTo>
                    <a:pt x="0" y="1405"/>
                  </a:lnTo>
                  <a:lnTo>
                    <a:pt x="21" y="1405"/>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8" name="Freeform 38"/>
            <p:cNvSpPr/>
            <p:nvPr/>
          </p:nvSpPr>
          <p:spPr bwMode="auto">
            <a:xfrm>
              <a:off x="5910263" y="-1965325"/>
              <a:ext cx="33338" cy="2230438"/>
            </a:xfrm>
            <a:custGeom>
              <a:avLst/>
              <a:gdLst>
                <a:gd name="T0" fmla="*/ 21 w 21"/>
                <a:gd name="T1" fmla="*/ 0 h 1405"/>
                <a:gd name="T2" fmla="*/ 0 w 21"/>
                <a:gd name="T3" fmla="*/ 0 h 1405"/>
                <a:gd name="T4" fmla="*/ 0 w 21"/>
                <a:gd name="T5" fmla="*/ 1388 h 1405"/>
                <a:gd name="T6" fmla="*/ 0 w 21"/>
                <a:gd name="T7" fmla="*/ 1405 h 1405"/>
                <a:gd name="T8" fmla="*/ 21 w 21"/>
                <a:gd name="T9" fmla="*/ 1405 h 1405"/>
                <a:gd name="T10" fmla="*/ 21 w 21"/>
                <a:gd name="T11" fmla="*/ 0 h 1405"/>
              </a:gdLst>
              <a:ahLst/>
              <a:cxnLst>
                <a:cxn ang="0">
                  <a:pos x="T0" y="T1"/>
                </a:cxn>
                <a:cxn ang="0">
                  <a:pos x="T2" y="T3"/>
                </a:cxn>
                <a:cxn ang="0">
                  <a:pos x="T4" y="T5"/>
                </a:cxn>
                <a:cxn ang="0">
                  <a:pos x="T6" y="T7"/>
                </a:cxn>
                <a:cxn ang="0">
                  <a:pos x="T8" y="T9"/>
                </a:cxn>
                <a:cxn ang="0">
                  <a:pos x="T10" y="T11"/>
                </a:cxn>
              </a:cxnLst>
              <a:rect l="0" t="0" r="r" b="b"/>
              <a:pathLst>
                <a:path w="21" h="1405">
                  <a:moveTo>
                    <a:pt x="21" y="0"/>
                  </a:moveTo>
                  <a:lnTo>
                    <a:pt x="0" y="0"/>
                  </a:lnTo>
                  <a:lnTo>
                    <a:pt x="0" y="1388"/>
                  </a:lnTo>
                  <a:lnTo>
                    <a:pt x="0" y="1405"/>
                  </a:lnTo>
                  <a:lnTo>
                    <a:pt x="21" y="1405"/>
                  </a:lnTo>
                  <a:lnTo>
                    <a:pt x="2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9" name="Freeform 39"/>
            <p:cNvSpPr/>
            <p:nvPr/>
          </p:nvSpPr>
          <p:spPr bwMode="auto">
            <a:xfrm>
              <a:off x="5778500" y="341313"/>
              <a:ext cx="33338" cy="2127250"/>
            </a:xfrm>
            <a:custGeom>
              <a:avLst/>
              <a:gdLst>
                <a:gd name="T0" fmla="*/ 20 w 20"/>
                <a:gd name="T1" fmla="*/ 0 h 1275"/>
                <a:gd name="T2" fmla="*/ 0 w 20"/>
                <a:gd name="T3" fmla="*/ 0 h 1275"/>
                <a:gd name="T4" fmla="*/ 0 w 20"/>
                <a:gd name="T5" fmla="*/ 1275 h 1275"/>
                <a:gd name="T6" fmla="*/ 10 w 20"/>
                <a:gd name="T7" fmla="*/ 1274 h 1275"/>
                <a:gd name="T8" fmla="*/ 20 w 20"/>
                <a:gd name="T9" fmla="*/ 1275 h 1275"/>
                <a:gd name="T10" fmla="*/ 20 w 20"/>
                <a:gd name="T11" fmla="*/ 14 h 1275"/>
                <a:gd name="T12" fmla="*/ 20 w 20"/>
                <a:gd name="T13" fmla="*/ 0 h 1275"/>
              </a:gdLst>
              <a:ahLst/>
              <a:cxnLst>
                <a:cxn ang="0">
                  <a:pos x="T0" y="T1"/>
                </a:cxn>
                <a:cxn ang="0">
                  <a:pos x="T2" y="T3"/>
                </a:cxn>
                <a:cxn ang="0">
                  <a:pos x="T4" y="T5"/>
                </a:cxn>
                <a:cxn ang="0">
                  <a:pos x="T6" y="T7"/>
                </a:cxn>
                <a:cxn ang="0">
                  <a:pos x="T8" y="T9"/>
                </a:cxn>
                <a:cxn ang="0">
                  <a:pos x="T10" y="T11"/>
                </a:cxn>
                <a:cxn ang="0">
                  <a:pos x="T12" y="T13"/>
                </a:cxn>
              </a:cxnLst>
              <a:rect l="0" t="0" r="r" b="b"/>
              <a:pathLst>
                <a:path w="20" h="1275">
                  <a:moveTo>
                    <a:pt x="20" y="0"/>
                  </a:moveTo>
                  <a:cubicBezTo>
                    <a:pt x="0" y="0"/>
                    <a:pt x="0" y="0"/>
                    <a:pt x="0" y="0"/>
                  </a:cubicBezTo>
                  <a:cubicBezTo>
                    <a:pt x="0" y="1275"/>
                    <a:pt x="0" y="1275"/>
                    <a:pt x="0" y="1275"/>
                  </a:cubicBezTo>
                  <a:cubicBezTo>
                    <a:pt x="3" y="1275"/>
                    <a:pt x="6" y="1274"/>
                    <a:pt x="10" y="1274"/>
                  </a:cubicBezTo>
                  <a:cubicBezTo>
                    <a:pt x="13" y="1274"/>
                    <a:pt x="17" y="1275"/>
                    <a:pt x="20" y="1275"/>
                  </a:cubicBezTo>
                  <a:cubicBezTo>
                    <a:pt x="20" y="14"/>
                    <a:pt x="20" y="14"/>
                    <a:pt x="20" y="14"/>
                  </a:cubicBezTo>
                  <a:cubicBezTo>
                    <a:pt x="20" y="0"/>
                    <a:pt x="20" y="0"/>
                    <a:pt x="2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0" name="Freeform 86"/>
            <p:cNvSpPr/>
            <p:nvPr/>
          </p:nvSpPr>
          <p:spPr bwMode="auto">
            <a:xfrm>
              <a:off x="6262688" y="-3629025"/>
              <a:ext cx="33338" cy="7331076"/>
            </a:xfrm>
            <a:custGeom>
              <a:avLst/>
              <a:gdLst>
                <a:gd name="T0" fmla="*/ 21 w 21"/>
                <a:gd name="T1" fmla="*/ 0 h 4618"/>
                <a:gd name="T2" fmla="*/ 0 w 21"/>
                <a:gd name="T3" fmla="*/ 0 h 4618"/>
                <a:gd name="T4" fmla="*/ 0 w 21"/>
                <a:gd name="T5" fmla="*/ 4618 h 4618"/>
                <a:gd name="T6" fmla="*/ 15 w 21"/>
                <a:gd name="T7" fmla="*/ 4603 h 4618"/>
                <a:gd name="T8" fmla="*/ 21 w 21"/>
                <a:gd name="T9" fmla="*/ 4609 h 4618"/>
                <a:gd name="T10" fmla="*/ 21 w 21"/>
                <a:gd name="T11" fmla="*/ 0 h 4618"/>
              </a:gdLst>
              <a:ahLst/>
              <a:cxnLst>
                <a:cxn ang="0">
                  <a:pos x="T0" y="T1"/>
                </a:cxn>
                <a:cxn ang="0">
                  <a:pos x="T2" y="T3"/>
                </a:cxn>
                <a:cxn ang="0">
                  <a:pos x="T4" y="T5"/>
                </a:cxn>
                <a:cxn ang="0">
                  <a:pos x="T6" y="T7"/>
                </a:cxn>
                <a:cxn ang="0">
                  <a:pos x="T8" y="T9"/>
                </a:cxn>
                <a:cxn ang="0">
                  <a:pos x="T10" y="T11"/>
                </a:cxn>
              </a:cxnLst>
              <a:rect l="0" t="0" r="r" b="b"/>
              <a:pathLst>
                <a:path w="21" h="4618">
                  <a:moveTo>
                    <a:pt x="21" y="0"/>
                  </a:moveTo>
                  <a:lnTo>
                    <a:pt x="0" y="0"/>
                  </a:lnTo>
                  <a:lnTo>
                    <a:pt x="0" y="4618"/>
                  </a:lnTo>
                  <a:lnTo>
                    <a:pt x="15" y="4603"/>
                  </a:lnTo>
                  <a:lnTo>
                    <a:pt x="21" y="4609"/>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1" name="Freeform 92"/>
            <p:cNvSpPr/>
            <p:nvPr/>
          </p:nvSpPr>
          <p:spPr bwMode="auto">
            <a:xfrm>
              <a:off x="6178550" y="4029075"/>
              <a:ext cx="944563" cy="955675"/>
            </a:xfrm>
            <a:custGeom>
              <a:avLst/>
              <a:gdLst>
                <a:gd name="T0" fmla="*/ 14 w 571"/>
                <a:gd name="T1" fmla="*/ 0 h 573"/>
                <a:gd name="T2" fmla="*/ 0 w 571"/>
                <a:gd name="T3" fmla="*/ 15 h 573"/>
                <a:gd name="T4" fmla="*/ 558 w 571"/>
                <a:gd name="T5" fmla="*/ 573 h 573"/>
                <a:gd name="T6" fmla="*/ 571 w 571"/>
                <a:gd name="T7" fmla="*/ 557 h 573"/>
                <a:gd name="T8" fmla="*/ 20 w 571"/>
                <a:gd name="T9" fmla="*/ 6 h 573"/>
                <a:gd name="T10" fmla="*/ 14 w 571"/>
                <a:gd name="T11" fmla="*/ 0 h 573"/>
              </a:gdLst>
              <a:ahLst/>
              <a:cxnLst>
                <a:cxn ang="0">
                  <a:pos x="T0" y="T1"/>
                </a:cxn>
                <a:cxn ang="0">
                  <a:pos x="T2" y="T3"/>
                </a:cxn>
                <a:cxn ang="0">
                  <a:pos x="T4" y="T5"/>
                </a:cxn>
                <a:cxn ang="0">
                  <a:pos x="T6" y="T7"/>
                </a:cxn>
                <a:cxn ang="0">
                  <a:pos x="T8" y="T9"/>
                </a:cxn>
                <a:cxn ang="0">
                  <a:pos x="T10" y="T11"/>
                </a:cxn>
              </a:cxnLst>
              <a:rect l="0" t="0" r="r" b="b"/>
              <a:pathLst>
                <a:path w="571" h="573">
                  <a:moveTo>
                    <a:pt x="14" y="0"/>
                  </a:moveTo>
                  <a:cubicBezTo>
                    <a:pt x="0" y="15"/>
                    <a:pt x="0" y="15"/>
                    <a:pt x="0" y="15"/>
                  </a:cubicBezTo>
                  <a:cubicBezTo>
                    <a:pt x="558" y="573"/>
                    <a:pt x="558" y="573"/>
                    <a:pt x="558" y="573"/>
                  </a:cubicBezTo>
                  <a:cubicBezTo>
                    <a:pt x="562" y="567"/>
                    <a:pt x="566" y="562"/>
                    <a:pt x="571" y="557"/>
                  </a:cubicBezTo>
                  <a:cubicBezTo>
                    <a:pt x="20" y="6"/>
                    <a:pt x="20" y="6"/>
                    <a:pt x="20" y="6"/>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2" name="Freeform 93"/>
            <p:cNvSpPr/>
            <p:nvPr/>
          </p:nvSpPr>
          <p:spPr bwMode="auto">
            <a:xfrm>
              <a:off x="6262688" y="3678238"/>
              <a:ext cx="530225" cy="530225"/>
            </a:xfrm>
            <a:custGeom>
              <a:avLst/>
              <a:gdLst>
                <a:gd name="T0" fmla="*/ 14 w 320"/>
                <a:gd name="T1" fmla="*/ 0 h 318"/>
                <a:gd name="T2" fmla="*/ 0 w 320"/>
                <a:gd name="T3" fmla="*/ 14 h 318"/>
                <a:gd name="T4" fmla="*/ 303 w 320"/>
                <a:gd name="T5" fmla="*/ 318 h 318"/>
                <a:gd name="T6" fmla="*/ 320 w 320"/>
                <a:gd name="T7" fmla="*/ 306 h 318"/>
                <a:gd name="T8" fmla="*/ 20 w 320"/>
                <a:gd name="T9" fmla="*/ 6 h 318"/>
                <a:gd name="T10" fmla="*/ 14 w 320"/>
                <a:gd name="T11" fmla="*/ 0 h 318"/>
              </a:gdLst>
              <a:ahLst/>
              <a:cxnLst>
                <a:cxn ang="0">
                  <a:pos x="T0" y="T1"/>
                </a:cxn>
                <a:cxn ang="0">
                  <a:pos x="T2" y="T3"/>
                </a:cxn>
                <a:cxn ang="0">
                  <a:pos x="T4" y="T5"/>
                </a:cxn>
                <a:cxn ang="0">
                  <a:pos x="T6" y="T7"/>
                </a:cxn>
                <a:cxn ang="0">
                  <a:pos x="T8" y="T9"/>
                </a:cxn>
                <a:cxn ang="0">
                  <a:pos x="T10" y="T11"/>
                </a:cxn>
              </a:cxnLst>
              <a:rect l="0" t="0" r="r" b="b"/>
              <a:pathLst>
                <a:path w="320" h="318">
                  <a:moveTo>
                    <a:pt x="14" y="0"/>
                  </a:moveTo>
                  <a:cubicBezTo>
                    <a:pt x="0" y="14"/>
                    <a:pt x="0" y="14"/>
                    <a:pt x="0" y="14"/>
                  </a:cubicBezTo>
                  <a:cubicBezTo>
                    <a:pt x="303" y="318"/>
                    <a:pt x="303" y="318"/>
                    <a:pt x="303" y="318"/>
                  </a:cubicBezTo>
                  <a:cubicBezTo>
                    <a:pt x="308" y="313"/>
                    <a:pt x="314" y="309"/>
                    <a:pt x="320" y="306"/>
                  </a:cubicBezTo>
                  <a:cubicBezTo>
                    <a:pt x="20" y="6"/>
                    <a:pt x="20" y="6"/>
                    <a:pt x="20" y="6"/>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3" name="Freeform 94"/>
            <p:cNvSpPr/>
            <p:nvPr/>
          </p:nvSpPr>
          <p:spPr bwMode="auto">
            <a:xfrm>
              <a:off x="7080250" y="4914900"/>
              <a:ext cx="296863" cy="300038"/>
            </a:xfrm>
            <a:custGeom>
              <a:avLst/>
              <a:gdLst>
                <a:gd name="T0" fmla="*/ 90 w 180"/>
                <a:gd name="T1" fmla="*/ 0 h 180"/>
                <a:gd name="T2" fmla="*/ 26 w 180"/>
                <a:gd name="T3" fmla="*/ 26 h 180"/>
                <a:gd name="T4" fmla="*/ 13 w 180"/>
                <a:gd name="T5" fmla="*/ 42 h 180"/>
                <a:gd name="T6" fmla="*/ 0 w 180"/>
                <a:gd name="T7" fmla="*/ 90 h 180"/>
                <a:gd name="T8" fmla="*/ 90 w 180"/>
                <a:gd name="T9" fmla="*/ 180 h 180"/>
                <a:gd name="T10" fmla="*/ 180 w 180"/>
                <a:gd name="T11" fmla="*/ 90 h 180"/>
                <a:gd name="T12" fmla="*/ 90 w 180"/>
                <a:gd name="T13" fmla="*/ 0 h 180"/>
              </a:gdLst>
              <a:ahLst/>
              <a:cxnLst>
                <a:cxn ang="0">
                  <a:pos x="T0" y="T1"/>
                </a:cxn>
                <a:cxn ang="0">
                  <a:pos x="T2" y="T3"/>
                </a:cxn>
                <a:cxn ang="0">
                  <a:pos x="T4" y="T5"/>
                </a:cxn>
                <a:cxn ang="0">
                  <a:pos x="T6" y="T7"/>
                </a:cxn>
                <a:cxn ang="0">
                  <a:pos x="T8" y="T9"/>
                </a:cxn>
                <a:cxn ang="0">
                  <a:pos x="T10" y="T11"/>
                </a:cxn>
                <a:cxn ang="0">
                  <a:pos x="T12" y="T13"/>
                </a:cxn>
              </a:cxnLst>
              <a:rect l="0" t="0" r="r" b="b"/>
              <a:pathLst>
                <a:path w="180" h="180">
                  <a:moveTo>
                    <a:pt x="90" y="0"/>
                  </a:moveTo>
                  <a:cubicBezTo>
                    <a:pt x="65" y="0"/>
                    <a:pt x="42" y="10"/>
                    <a:pt x="26" y="26"/>
                  </a:cubicBezTo>
                  <a:cubicBezTo>
                    <a:pt x="21" y="31"/>
                    <a:pt x="17" y="36"/>
                    <a:pt x="13" y="42"/>
                  </a:cubicBezTo>
                  <a:cubicBezTo>
                    <a:pt x="5" y="56"/>
                    <a:pt x="0" y="72"/>
                    <a:pt x="0" y="90"/>
                  </a:cubicBezTo>
                  <a:cubicBezTo>
                    <a:pt x="0" y="140"/>
                    <a:pt x="40" y="180"/>
                    <a:pt x="90" y="180"/>
                  </a:cubicBezTo>
                  <a:cubicBezTo>
                    <a:pt x="140" y="180"/>
                    <a:pt x="180" y="140"/>
                    <a:pt x="180" y="90"/>
                  </a:cubicBezTo>
                  <a:cubicBezTo>
                    <a:pt x="180" y="40"/>
                    <a:pt x="140" y="0"/>
                    <a:pt x="9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4" name="Freeform 96"/>
            <p:cNvSpPr/>
            <p:nvPr/>
          </p:nvSpPr>
          <p:spPr bwMode="auto">
            <a:xfrm>
              <a:off x="6734175" y="4178300"/>
              <a:ext cx="206375" cy="209550"/>
            </a:xfrm>
            <a:custGeom>
              <a:avLst/>
              <a:gdLst>
                <a:gd name="T0" fmla="*/ 63 w 125"/>
                <a:gd name="T1" fmla="*/ 0 h 125"/>
                <a:gd name="T2" fmla="*/ 35 w 125"/>
                <a:gd name="T3" fmla="*/ 6 h 125"/>
                <a:gd name="T4" fmla="*/ 18 w 125"/>
                <a:gd name="T5" fmla="*/ 18 h 125"/>
                <a:gd name="T6" fmla="*/ 0 w 125"/>
                <a:gd name="T7" fmla="*/ 62 h 125"/>
                <a:gd name="T8" fmla="*/ 63 w 125"/>
                <a:gd name="T9" fmla="*/ 125 h 125"/>
                <a:gd name="T10" fmla="*/ 125 w 125"/>
                <a:gd name="T11" fmla="*/ 62 h 125"/>
                <a:gd name="T12" fmla="*/ 63 w 125"/>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25" h="125">
                  <a:moveTo>
                    <a:pt x="63" y="0"/>
                  </a:moveTo>
                  <a:cubicBezTo>
                    <a:pt x="53" y="0"/>
                    <a:pt x="44" y="2"/>
                    <a:pt x="35" y="6"/>
                  </a:cubicBezTo>
                  <a:cubicBezTo>
                    <a:pt x="29" y="9"/>
                    <a:pt x="23" y="13"/>
                    <a:pt x="18" y="18"/>
                  </a:cubicBezTo>
                  <a:cubicBezTo>
                    <a:pt x="7" y="29"/>
                    <a:pt x="0" y="45"/>
                    <a:pt x="0" y="62"/>
                  </a:cubicBezTo>
                  <a:cubicBezTo>
                    <a:pt x="0" y="97"/>
                    <a:pt x="28" y="125"/>
                    <a:pt x="63" y="125"/>
                  </a:cubicBezTo>
                  <a:cubicBezTo>
                    <a:pt x="97" y="125"/>
                    <a:pt x="125" y="97"/>
                    <a:pt x="125" y="62"/>
                  </a:cubicBezTo>
                  <a:cubicBezTo>
                    <a:pt x="125" y="28"/>
                    <a:pt x="97" y="0"/>
                    <a:pt x="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5" name="Freeform 97"/>
            <p:cNvSpPr/>
            <p:nvPr/>
          </p:nvSpPr>
          <p:spPr bwMode="auto">
            <a:xfrm>
              <a:off x="5691188" y="2466975"/>
              <a:ext cx="206375" cy="207963"/>
            </a:xfrm>
            <a:custGeom>
              <a:avLst/>
              <a:gdLst>
                <a:gd name="T0" fmla="*/ 63 w 125"/>
                <a:gd name="T1" fmla="*/ 0 h 125"/>
                <a:gd name="T2" fmla="*/ 53 w 125"/>
                <a:gd name="T3" fmla="*/ 1 h 125"/>
                <a:gd name="T4" fmla="*/ 0 w 125"/>
                <a:gd name="T5" fmla="*/ 63 h 125"/>
                <a:gd name="T6" fmla="*/ 63 w 125"/>
                <a:gd name="T7" fmla="*/ 125 h 125"/>
                <a:gd name="T8" fmla="*/ 125 w 125"/>
                <a:gd name="T9" fmla="*/ 63 h 125"/>
                <a:gd name="T10" fmla="*/ 73 w 125"/>
                <a:gd name="T11" fmla="*/ 1 h 125"/>
                <a:gd name="T12" fmla="*/ 63 w 125"/>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25" h="125">
                  <a:moveTo>
                    <a:pt x="63" y="0"/>
                  </a:moveTo>
                  <a:cubicBezTo>
                    <a:pt x="59" y="0"/>
                    <a:pt x="56" y="1"/>
                    <a:pt x="53" y="1"/>
                  </a:cubicBezTo>
                  <a:cubicBezTo>
                    <a:pt x="23" y="6"/>
                    <a:pt x="0" y="32"/>
                    <a:pt x="0" y="63"/>
                  </a:cubicBezTo>
                  <a:cubicBezTo>
                    <a:pt x="0" y="97"/>
                    <a:pt x="28" y="125"/>
                    <a:pt x="63" y="125"/>
                  </a:cubicBezTo>
                  <a:cubicBezTo>
                    <a:pt x="97" y="125"/>
                    <a:pt x="125" y="97"/>
                    <a:pt x="125" y="63"/>
                  </a:cubicBezTo>
                  <a:cubicBezTo>
                    <a:pt x="125" y="32"/>
                    <a:pt x="103" y="6"/>
                    <a:pt x="73" y="1"/>
                  </a:cubicBezTo>
                  <a:cubicBezTo>
                    <a:pt x="70" y="1"/>
                    <a:pt x="66" y="0"/>
                    <a:pt x="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6" name="Freeform 98"/>
            <p:cNvSpPr/>
            <p:nvPr/>
          </p:nvSpPr>
          <p:spPr bwMode="auto">
            <a:xfrm>
              <a:off x="6358667" y="661270"/>
              <a:ext cx="249239" cy="252412"/>
            </a:xfrm>
            <a:custGeom>
              <a:avLst/>
              <a:gdLst>
                <a:gd name="T0" fmla="*/ 75 w 151"/>
                <a:gd name="T1" fmla="*/ 0 h 151"/>
                <a:gd name="T2" fmla="*/ 53 w 151"/>
                <a:gd name="T3" fmla="*/ 4 h 151"/>
                <a:gd name="T4" fmla="*/ 0 w 151"/>
                <a:gd name="T5" fmla="*/ 76 h 151"/>
                <a:gd name="T6" fmla="*/ 75 w 151"/>
                <a:gd name="T7" fmla="*/ 151 h 151"/>
                <a:gd name="T8" fmla="*/ 151 w 151"/>
                <a:gd name="T9" fmla="*/ 76 h 151"/>
                <a:gd name="T10" fmla="*/ 89 w 151"/>
                <a:gd name="T11" fmla="*/ 2 h 151"/>
                <a:gd name="T12" fmla="*/ 75 w 151"/>
                <a:gd name="T13" fmla="*/ 0 h 151"/>
              </a:gdLst>
              <a:ahLst/>
              <a:cxnLst>
                <a:cxn ang="0">
                  <a:pos x="T0" y="T1"/>
                </a:cxn>
                <a:cxn ang="0">
                  <a:pos x="T2" y="T3"/>
                </a:cxn>
                <a:cxn ang="0">
                  <a:pos x="T4" y="T5"/>
                </a:cxn>
                <a:cxn ang="0">
                  <a:pos x="T6" y="T7"/>
                </a:cxn>
                <a:cxn ang="0">
                  <a:pos x="T8" y="T9"/>
                </a:cxn>
                <a:cxn ang="0">
                  <a:pos x="T10" y="T11"/>
                </a:cxn>
                <a:cxn ang="0">
                  <a:pos x="T12" y="T13"/>
                </a:cxn>
              </a:cxnLst>
              <a:rect l="0" t="0" r="r" b="b"/>
              <a:pathLst>
                <a:path w="151" h="151">
                  <a:moveTo>
                    <a:pt x="75" y="0"/>
                  </a:moveTo>
                  <a:cubicBezTo>
                    <a:pt x="68" y="0"/>
                    <a:pt x="60" y="2"/>
                    <a:pt x="53" y="4"/>
                  </a:cubicBezTo>
                  <a:cubicBezTo>
                    <a:pt x="23" y="13"/>
                    <a:pt x="0" y="42"/>
                    <a:pt x="0" y="76"/>
                  </a:cubicBezTo>
                  <a:cubicBezTo>
                    <a:pt x="0" y="117"/>
                    <a:pt x="34" y="151"/>
                    <a:pt x="75" y="151"/>
                  </a:cubicBezTo>
                  <a:cubicBezTo>
                    <a:pt x="117" y="151"/>
                    <a:pt x="151" y="117"/>
                    <a:pt x="151" y="76"/>
                  </a:cubicBezTo>
                  <a:cubicBezTo>
                    <a:pt x="151" y="39"/>
                    <a:pt x="124" y="8"/>
                    <a:pt x="89" y="2"/>
                  </a:cubicBezTo>
                  <a:cubicBezTo>
                    <a:pt x="85" y="1"/>
                    <a:pt x="80" y="0"/>
                    <a:pt x="7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grpSp>
      <p:sp>
        <p:nvSpPr>
          <p:cNvPr id="2" name="矩形 1"/>
          <p:cNvSpPr/>
          <p:nvPr/>
        </p:nvSpPr>
        <p:spPr>
          <a:xfrm>
            <a:off x="3568528" y="2088973"/>
            <a:ext cx="4301177" cy="707886"/>
          </a:xfrm>
          <a:prstGeom prst="rect">
            <a:avLst/>
          </a:prstGeom>
          <a:noFill/>
          <a:ln>
            <a:noFill/>
          </a:ln>
        </p:spPr>
        <p:txBody>
          <a:bodyPr wrap="none" rtlCol="0" anchor="t">
            <a:spAutoFit/>
          </a:bodyPr>
          <a:lstStyle/>
          <a:p>
            <a:pPr algn="ctr"/>
            <a:r>
              <a:rPr lang="zh-CN" altLang="en-US" sz="4000" b="1" dirty="0" smtClean="0">
                <a:solidFill>
                  <a:schemeClr val="accent1">
                    <a:lumMod val="20000"/>
                    <a:lumOff val="80000"/>
                  </a:schemeClr>
                </a:solidFill>
                <a:effectLst>
                  <a:outerShdw blurRad="38100" dist="19050" dir="2700000" algn="tl" rotWithShape="0">
                    <a:schemeClr val="dk1">
                      <a:alpha val="40000"/>
                      <a:lumMod val="50000"/>
                    </a:schemeClr>
                  </a:outerShdw>
                </a:effectLst>
                <a:latin typeface="微软雅黑" panose="020B0503020204020204" pitchFamily="34" charset="-122"/>
                <a:ea typeface="微软雅黑" panose="020B0503020204020204" pitchFamily="34" charset="-122"/>
              </a:rPr>
              <a:t>超声波空间定位仪</a:t>
            </a:r>
            <a:endParaRPr lang="zh-CN" altLang="en-US" sz="4000" b="1" dirty="0">
              <a:solidFill>
                <a:schemeClr val="accent1">
                  <a:lumMod val="20000"/>
                  <a:lumOff val="80000"/>
                </a:schemeClr>
              </a:solidFill>
              <a:effectLst>
                <a:outerShdw blurRad="38100" dist="19050" dir="2700000" algn="tl" rotWithShape="0">
                  <a:schemeClr val="dk1">
                    <a:alpha val="40000"/>
                    <a:lumMod val="50000"/>
                  </a:schemeClr>
                </a:outerShdw>
              </a:effectLst>
              <a:latin typeface="微软雅黑" panose="020B0503020204020204" pitchFamily="34" charset="-122"/>
              <a:ea typeface="微软雅黑" panose="020B0503020204020204" pitchFamily="34" charset="-122"/>
            </a:endParaRPr>
          </a:p>
        </p:txBody>
      </p:sp>
      <p:sp>
        <p:nvSpPr>
          <p:cNvPr id="4" name="文本框 3"/>
          <p:cNvSpPr txBox="1"/>
          <p:nvPr/>
        </p:nvSpPr>
        <p:spPr>
          <a:xfrm>
            <a:off x="3644481" y="4141457"/>
            <a:ext cx="4585351" cy="707886"/>
          </a:xfrm>
          <a:prstGeom prst="rect">
            <a:avLst/>
          </a:prstGeom>
          <a:noFill/>
        </p:spPr>
        <p:txBody>
          <a:bodyPr wrap="square" rtlCol="0">
            <a:spAutoFit/>
          </a:bodyPr>
          <a:lstStyle/>
          <a:p>
            <a:r>
              <a:rPr lang="zh-CN" altLang="en-US" sz="2000" dirty="0">
                <a:solidFill>
                  <a:schemeClr val="accent1">
                    <a:lumMod val="20000"/>
                    <a:lumOff val="80000"/>
                  </a:schemeClr>
                </a:solidFill>
                <a:latin typeface="微软雅黑 Light" panose="020B0502040204020203" pitchFamily="34" charset="-122"/>
                <a:ea typeface="微软雅黑 Light" panose="020B0502040204020203" pitchFamily="34" charset="-122"/>
              </a:rPr>
              <a:t>项目负责人：罗  琪</a:t>
            </a:r>
          </a:p>
          <a:p>
            <a:r>
              <a:rPr lang="zh-CN" altLang="en-US" sz="2000" dirty="0">
                <a:solidFill>
                  <a:schemeClr val="accent1">
                    <a:lumMod val="20000"/>
                    <a:lumOff val="80000"/>
                  </a:schemeClr>
                </a:solidFill>
                <a:latin typeface="微软雅黑 Light" panose="020B0502040204020203" pitchFamily="34" charset="-122"/>
                <a:ea typeface="微软雅黑 Light" panose="020B0502040204020203" pitchFamily="34" charset="-122"/>
              </a:rPr>
              <a:t>项目组成员：卢光宇 姜永耀 </a:t>
            </a:r>
            <a:r>
              <a:rPr lang="zh-CN" altLang="en-US" sz="2000" dirty="0" smtClean="0">
                <a:solidFill>
                  <a:schemeClr val="accent1">
                    <a:lumMod val="20000"/>
                    <a:lumOff val="80000"/>
                  </a:schemeClr>
                </a:solidFill>
                <a:latin typeface="微软雅黑 Light" panose="020B0502040204020203" pitchFamily="34" charset="-122"/>
                <a:ea typeface="微软雅黑 Light" panose="020B0502040204020203" pitchFamily="34" charset="-122"/>
              </a:rPr>
              <a:t>林舒月</a:t>
            </a:r>
            <a:endParaRPr lang="en-US" altLang="zh-CN" sz="2000" dirty="0" smtClean="0">
              <a:solidFill>
                <a:schemeClr val="accent1">
                  <a:lumMod val="20000"/>
                  <a:lumOff val="80000"/>
                </a:schemeClr>
              </a:solidFill>
              <a:latin typeface="微软雅黑 Light" panose="020B0502040204020203" pitchFamily="34" charset="-122"/>
              <a:ea typeface="微软雅黑 Light" panose="020B0502040204020203" pitchFamily="34" charset="-122"/>
            </a:endParaRPr>
          </a:p>
        </p:txBody>
      </p:sp>
    </p:spTree>
  </p:cSld>
  <p:clrMapOvr>
    <a:masterClrMapping/>
  </p:clrMapOvr>
  <p:transition>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74" name="组合 2273"/>
          <p:cNvGrpSpPr/>
          <p:nvPr/>
        </p:nvGrpSpPr>
        <p:grpSpPr>
          <a:xfrm>
            <a:off x="1005988" y="967362"/>
            <a:ext cx="651293" cy="125563"/>
            <a:chOff x="733126" y="1096774"/>
            <a:chExt cx="1573211" cy="303301"/>
          </a:xfrm>
          <a:solidFill>
            <a:srgbClr val="00B4EB">
              <a:alpha val="40000"/>
            </a:srgbClr>
          </a:solidFill>
        </p:grpSpPr>
        <p:sp>
          <p:nvSpPr>
            <p:cNvPr id="2250" name="平行四边形 2249"/>
            <p:cNvSpPr/>
            <p:nvPr/>
          </p:nvSpPr>
          <p:spPr>
            <a:xfrm rot="10800000">
              <a:off x="733126"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1" name="平行四边形 2250"/>
            <p:cNvSpPr/>
            <p:nvPr/>
          </p:nvSpPr>
          <p:spPr>
            <a:xfrm rot="10800000">
              <a:off x="1212514"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2" name="平行四边形 2251"/>
            <p:cNvSpPr/>
            <p:nvPr/>
          </p:nvSpPr>
          <p:spPr>
            <a:xfrm rot="10800000">
              <a:off x="1705527"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75" name="组合 2274"/>
          <p:cNvGrpSpPr/>
          <p:nvPr/>
        </p:nvGrpSpPr>
        <p:grpSpPr>
          <a:xfrm>
            <a:off x="106992" y="5910652"/>
            <a:ext cx="1547284" cy="303301"/>
            <a:chOff x="79805" y="5731894"/>
            <a:chExt cx="1547284" cy="303301"/>
          </a:xfrm>
          <a:solidFill>
            <a:srgbClr val="00B4EB">
              <a:alpha val="40000"/>
            </a:srgbClr>
          </a:solidFill>
        </p:grpSpPr>
        <p:sp>
          <p:nvSpPr>
            <p:cNvPr id="2253" name="平行四边形 2252"/>
            <p:cNvSpPr/>
            <p:nvPr/>
          </p:nvSpPr>
          <p:spPr>
            <a:xfrm rot="10800000" flipH="1">
              <a:off x="79805" y="5733270"/>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4" name="平行四边形 2253"/>
            <p:cNvSpPr/>
            <p:nvPr/>
          </p:nvSpPr>
          <p:spPr>
            <a:xfrm rot="10800000" flipH="1">
              <a:off x="564693" y="5731894"/>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5" name="平行四边形 2254"/>
            <p:cNvSpPr/>
            <p:nvPr/>
          </p:nvSpPr>
          <p:spPr>
            <a:xfrm rot="10800000" flipH="1">
              <a:off x="1036181" y="5733270"/>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07" name="Freeform 284"/>
          <p:cNvSpPr/>
          <p:nvPr/>
        </p:nvSpPr>
        <p:spPr bwMode="auto">
          <a:xfrm rot="7851615">
            <a:off x="8647969" y="-313846"/>
            <a:ext cx="2129258" cy="2484987"/>
          </a:xfrm>
          <a:custGeom>
            <a:avLst/>
            <a:gdLst>
              <a:gd name="T0" fmla="*/ 12 w 490"/>
              <a:gd name="T1" fmla="*/ 0 h 789"/>
              <a:gd name="T2" fmla="*/ 0 w 490"/>
              <a:gd name="T3" fmla="*/ 11 h 789"/>
              <a:gd name="T4" fmla="*/ 4 w 490"/>
              <a:gd name="T5" fmla="*/ 13 h 789"/>
              <a:gd name="T6" fmla="*/ 13 w 490"/>
              <a:gd name="T7" fmla="*/ 4 h 789"/>
              <a:gd name="T8" fmla="*/ 41 w 490"/>
              <a:gd name="T9" fmla="*/ 4 h 789"/>
              <a:gd name="T10" fmla="*/ 84 w 490"/>
              <a:gd name="T11" fmla="*/ 47 h 789"/>
              <a:gd name="T12" fmla="*/ 129 w 490"/>
              <a:gd name="T13" fmla="*/ 47 h 789"/>
              <a:gd name="T14" fmla="*/ 321 w 490"/>
              <a:gd name="T15" fmla="*/ 239 h 789"/>
              <a:gd name="T16" fmla="*/ 320 w 490"/>
              <a:gd name="T17" fmla="*/ 323 h 789"/>
              <a:gd name="T18" fmla="*/ 486 w 490"/>
              <a:gd name="T19" fmla="*/ 488 h 789"/>
              <a:gd name="T20" fmla="*/ 486 w 490"/>
              <a:gd name="T21" fmla="*/ 789 h 789"/>
              <a:gd name="T22" fmla="*/ 490 w 490"/>
              <a:gd name="T23" fmla="*/ 789 h 789"/>
              <a:gd name="T24" fmla="*/ 490 w 490"/>
              <a:gd name="T25" fmla="*/ 487 h 789"/>
              <a:gd name="T26" fmla="*/ 324 w 490"/>
              <a:gd name="T27" fmla="*/ 321 h 789"/>
              <a:gd name="T28" fmla="*/ 325 w 490"/>
              <a:gd name="T29" fmla="*/ 237 h 789"/>
              <a:gd name="T30" fmla="*/ 131 w 490"/>
              <a:gd name="T31" fmla="*/ 43 h 789"/>
              <a:gd name="T32" fmla="*/ 86 w 490"/>
              <a:gd name="T33" fmla="*/ 43 h 789"/>
              <a:gd name="T34" fmla="*/ 43 w 490"/>
              <a:gd name="T35" fmla="*/ 0 h 789"/>
              <a:gd name="T36" fmla="*/ 12 w 490"/>
              <a:gd name="T37" fmla="*/ 0 h 789"/>
              <a:gd name="connsiteX0" fmla="*/ 245 w 10000"/>
              <a:gd name="connsiteY0" fmla="*/ 0 h 10000"/>
              <a:gd name="connsiteX1" fmla="*/ 0 w 10000"/>
              <a:gd name="connsiteY1" fmla="*/ 139 h 10000"/>
              <a:gd name="connsiteX2" fmla="*/ 82 w 10000"/>
              <a:gd name="connsiteY2" fmla="*/ 165 h 10000"/>
              <a:gd name="connsiteX3" fmla="*/ 265 w 10000"/>
              <a:gd name="connsiteY3" fmla="*/ 51 h 10000"/>
              <a:gd name="connsiteX4" fmla="*/ 837 w 10000"/>
              <a:gd name="connsiteY4" fmla="*/ 51 h 10000"/>
              <a:gd name="connsiteX5" fmla="*/ 1714 w 10000"/>
              <a:gd name="connsiteY5" fmla="*/ 596 h 10000"/>
              <a:gd name="connsiteX6" fmla="*/ 2633 w 10000"/>
              <a:gd name="connsiteY6" fmla="*/ 596 h 10000"/>
              <a:gd name="connsiteX7" fmla="*/ 6551 w 10000"/>
              <a:gd name="connsiteY7" fmla="*/ 3029 h 10000"/>
              <a:gd name="connsiteX8" fmla="*/ 6531 w 10000"/>
              <a:gd name="connsiteY8" fmla="*/ 4094 h 10000"/>
              <a:gd name="connsiteX9" fmla="*/ 9918 w 10000"/>
              <a:gd name="connsiteY9" fmla="*/ 6185 h 10000"/>
              <a:gd name="connsiteX10" fmla="*/ 9918 w 10000"/>
              <a:gd name="connsiteY10" fmla="*/ 10000 h 10000"/>
              <a:gd name="connsiteX11" fmla="*/ 10000 w 10000"/>
              <a:gd name="connsiteY11" fmla="*/ 6172 h 10000"/>
              <a:gd name="connsiteX12" fmla="*/ 6612 w 10000"/>
              <a:gd name="connsiteY12" fmla="*/ 4068 h 10000"/>
              <a:gd name="connsiteX13" fmla="*/ 6633 w 10000"/>
              <a:gd name="connsiteY13" fmla="*/ 3004 h 10000"/>
              <a:gd name="connsiteX14" fmla="*/ 2673 w 10000"/>
              <a:gd name="connsiteY14" fmla="*/ 545 h 10000"/>
              <a:gd name="connsiteX15" fmla="*/ 1755 w 10000"/>
              <a:gd name="connsiteY15" fmla="*/ 545 h 10000"/>
              <a:gd name="connsiteX16" fmla="*/ 878 w 10000"/>
              <a:gd name="connsiteY16" fmla="*/ 0 h 10000"/>
              <a:gd name="connsiteX17" fmla="*/ 245 w 10000"/>
              <a:gd name="connsiteY17" fmla="*/ 0 h 10000"/>
              <a:gd name="connsiteX0-1" fmla="*/ 245 w 15172"/>
              <a:gd name="connsiteY0-2" fmla="*/ 0 h 9526"/>
              <a:gd name="connsiteX1-3" fmla="*/ 0 w 15172"/>
              <a:gd name="connsiteY1-4" fmla="*/ 139 h 9526"/>
              <a:gd name="connsiteX2-5" fmla="*/ 82 w 15172"/>
              <a:gd name="connsiteY2-6" fmla="*/ 165 h 9526"/>
              <a:gd name="connsiteX3-7" fmla="*/ 265 w 15172"/>
              <a:gd name="connsiteY3-8" fmla="*/ 51 h 9526"/>
              <a:gd name="connsiteX4-9" fmla="*/ 837 w 15172"/>
              <a:gd name="connsiteY4-10" fmla="*/ 51 h 9526"/>
              <a:gd name="connsiteX5-11" fmla="*/ 1714 w 15172"/>
              <a:gd name="connsiteY5-12" fmla="*/ 596 h 9526"/>
              <a:gd name="connsiteX6-13" fmla="*/ 2633 w 15172"/>
              <a:gd name="connsiteY6-14" fmla="*/ 596 h 9526"/>
              <a:gd name="connsiteX7-15" fmla="*/ 6551 w 15172"/>
              <a:gd name="connsiteY7-16" fmla="*/ 3029 h 9526"/>
              <a:gd name="connsiteX8-17" fmla="*/ 6531 w 15172"/>
              <a:gd name="connsiteY8-18" fmla="*/ 4094 h 9526"/>
              <a:gd name="connsiteX9-19" fmla="*/ 9918 w 15172"/>
              <a:gd name="connsiteY9-20" fmla="*/ 6185 h 9526"/>
              <a:gd name="connsiteX10-21" fmla="*/ 15172 w 15172"/>
              <a:gd name="connsiteY10-22" fmla="*/ 9526 h 9526"/>
              <a:gd name="connsiteX11-23" fmla="*/ 10000 w 15172"/>
              <a:gd name="connsiteY11-24" fmla="*/ 6172 h 9526"/>
              <a:gd name="connsiteX12-25" fmla="*/ 6612 w 15172"/>
              <a:gd name="connsiteY12-26" fmla="*/ 4068 h 9526"/>
              <a:gd name="connsiteX13-27" fmla="*/ 6633 w 15172"/>
              <a:gd name="connsiteY13-28" fmla="*/ 3004 h 9526"/>
              <a:gd name="connsiteX14-29" fmla="*/ 2673 w 15172"/>
              <a:gd name="connsiteY14-30" fmla="*/ 545 h 9526"/>
              <a:gd name="connsiteX15-31" fmla="*/ 1755 w 15172"/>
              <a:gd name="connsiteY15-32" fmla="*/ 545 h 9526"/>
              <a:gd name="connsiteX16-33" fmla="*/ 878 w 15172"/>
              <a:gd name="connsiteY16-34" fmla="*/ 0 h 9526"/>
              <a:gd name="connsiteX17-35" fmla="*/ 245 w 15172"/>
              <a:gd name="connsiteY17-36" fmla="*/ 0 h 9526"/>
              <a:gd name="connsiteX0-37" fmla="*/ 161 w 10215"/>
              <a:gd name="connsiteY0-38" fmla="*/ 0 h 10251"/>
              <a:gd name="connsiteX1-39" fmla="*/ 0 w 10215"/>
              <a:gd name="connsiteY1-40" fmla="*/ 146 h 10251"/>
              <a:gd name="connsiteX2-41" fmla="*/ 54 w 10215"/>
              <a:gd name="connsiteY2-42" fmla="*/ 173 h 10251"/>
              <a:gd name="connsiteX3-43" fmla="*/ 175 w 10215"/>
              <a:gd name="connsiteY3-44" fmla="*/ 54 h 10251"/>
              <a:gd name="connsiteX4-45" fmla="*/ 552 w 10215"/>
              <a:gd name="connsiteY4-46" fmla="*/ 54 h 10251"/>
              <a:gd name="connsiteX5-47" fmla="*/ 1130 w 10215"/>
              <a:gd name="connsiteY5-48" fmla="*/ 626 h 10251"/>
              <a:gd name="connsiteX6-49" fmla="*/ 1735 w 10215"/>
              <a:gd name="connsiteY6-50" fmla="*/ 626 h 10251"/>
              <a:gd name="connsiteX7-51" fmla="*/ 4318 w 10215"/>
              <a:gd name="connsiteY7-52" fmla="*/ 3180 h 10251"/>
              <a:gd name="connsiteX8-53" fmla="*/ 4305 w 10215"/>
              <a:gd name="connsiteY8-54" fmla="*/ 4298 h 10251"/>
              <a:gd name="connsiteX9-55" fmla="*/ 6537 w 10215"/>
              <a:gd name="connsiteY9-56" fmla="*/ 6493 h 10251"/>
              <a:gd name="connsiteX10-57" fmla="*/ 10000 w 10215"/>
              <a:gd name="connsiteY10-58" fmla="*/ 10000 h 10251"/>
              <a:gd name="connsiteX11-59" fmla="*/ 6591 w 10215"/>
              <a:gd name="connsiteY11-60" fmla="*/ 6479 h 10251"/>
              <a:gd name="connsiteX12-61" fmla="*/ 4358 w 10215"/>
              <a:gd name="connsiteY12-62" fmla="*/ 4270 h 10251"/>
              <a:gd name="connsiteX13-63" fmla="*/ 4372 w 10215"/>
              <a:gd name="connsiteY13-64" fmla="*/ 3153 h 10251"/>
              <a:gd name="connsiteX14-65" fmla="*/ 1762 w 10215"/>
              <a:gd name="connsiteY14-66" fmla="*/ 572 h 10251"/>
              <a:gd name="connsiteX15-67" fmla="*/ 1157 w 10215"/>
              <a:gd name="connsiteY15-68" fmla="*/ 572 h 10251"/>
              <a:gd name="connsiteX16-69" fmla="*/ 579 w 10215"/>
              <a:gd name="connsiteY16-70" fmla="*/ 0 h 10251"/>
              <a:gd name="connsiteX17-71" fmla="*/ 161 w 10215"/>
              <a:gd name="connsiteY17-72" fmla="*/ 0 h 1025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10215" h="10251">
                <a:moveTo>
                  <a:pt x="161" y="0"/>
                </a:moveTo>
                <a:lnTo>
                  <a:pt x="0" y="146"/>
                </a:lnTo>
                <a:cubicBezTo>
                  <a:pt x="27" y="160"/>
                  <a:pt x="40" y="160"/>
                  <a:pt x="54" y="173"/>
                </a:cubicBezTo>
                <a:cubicBezTo>
                  <a:pt x="94" y="133"/>
                  <a:pt x="135" y="94"/>
                  <a:pt x="175" y="54"/>
                </a:cubicBezTo>
                <a:lnTo>
                  <a:pt x="552" y="54"/>
                </a:lnTo>
                <a:lnTo>
                  <a:pt x="1130" y="626"/>
                </a:lnTo>
                <a:lnTo>
                  <a:pt x="1735" y="626"/>
                </a:lnTo>
                <a:lnTo>
                  <a:pt x="4318" y="3180"/>
                </a:lnTo>
                <a:cubicBezTo>
                  <a:pt x="4313" y="3552"/>
                  <a:pt x="4309" y="3925"/>
                  <a:pt x="4305" y="4298"/>
                </a:cubicBezTo>
                <a:lnTo>
                  <a:pt x="6537" y="6493"/>
                </a:lnTo>
                <a:cubicBezTo>
                  <a:pt x="7691" y="7662"/>
                  <a:pt x="11100" y="11220"/>
                  <a:pt x="10000" y="10000"/>
                </a:cubicBezTo>
                <a:cubicBezTo>
                  <a:pt x="8654" y="8506"/>
                  <a:pt x="7532" y="7434"/>
                  <a:pt x="6591" y="6479"/>
                </a:cubicBezTo>
                <a:cubicBezTo>
                  <a:pt x="5651" y="5524"/>
                  <a:pt x="5102" y="5006"/>
                  <a:pt x="4358" y="4270"/>
                </a:cubicBezTo>
                <a:cubicBezTo>
                  <a:pt x="4363" y="3898"/>
                  <a:pt x="4367" y="3526"/>
                  <a:pt x="4372" y="3153"/>
                </a:cubicBezTo>
                <a:lnTo>
                  <a:pt x="1762" y="572"/>
                </a:lnTo>
                <a:lnTo>
                  <a:pt x="1157" y="572"/>
                </a:lnTo>
                <a:lnTo>
                  <a:pt x="579" y="0"/>
                </a:lnTo>
                <a:lnTo>
                  <a:pt x="161" y="0"/>
                </a:lnTo>
              </a:path>
            </a:pathLst>
          </a:custGeom>
          <a:solidFill>
            <a:srgbClr val="00B4EB">
              <a:alpha val="20000"/>
            </a:srgbClr>
          </a:solidFill>
          <a:ln>
            <a:solidFill>
              <a:srgbClr val="00B4EB">
                <a:alpha val="20000"/>
              </a:srgbClr>
            </a:solidFill>
          </a:ln>
        </p:spPr>
        <p:txBody>
          <a:bodyPr vert="horz" wrap="square" lIns="91440" tIns="45720" rIns="91440" bIns="45720" numCol="1" anchor="t" anchorCtr="0" compatLnSpc="1"/>
          <a:lstStyle/>
          <a:p>
            <a:endParaRPr lang="zh-CN" altLang="en-US"/>
          </a:p>
        </p:txBody>
      </p:sp>
      <p:sp>
        <p:nvSpPr>
          <p:cNvPr id="1603" name="Rectangle 5"/>
          <p:cNvSpPr>
            <a:spLocks noChangeArrowheads="1"/>
          </p:cNvSpPr>
          <p:nvPr/>
        </p:nvSpPr>
        <p:spPr bwMode="auto">
          <a:xfrm>
            <a:off x="8168105" y="672657"/>
            <a:ext cx="3088987"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05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rPr>
              <a:t>10110110001010111000101110100111000110100</a:t>
            </a:r>
            <a:endParaRPr kumimoji="0" lang="zh-CN" altLang="zh-CN" sz="120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endParaRPr>
          </a:p>
        </p:txBody>
      </p:sp>
      <p:sp>
        <p:nvSpPr>
          <p:cNvPr id="1604" name="矩形 1603"/>
          <p:cNvSpPr/>
          <p:nvPr/>
        </p:nvSpPr>
        <p:spPr>
          <a:xfrm>
            <a:off x="8421961" y="492712"/>
            <a:ext cx="2779484"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5" name="矩形 1604"/>
          <p:cNvSpPr/>
          <p:nvPr/>
        </p:nvSpPr>
        <p:spPr>
          <a:xfrm>
            <a:off x="10061435" y="339178"/>
            <a:ext cx="1142186"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6" name="矩形 1605"/>
          <p:cNvSpPr/>
          <p:nvPr/>
        </p:nvSpPr>
        <p:spPr>
          <a:xfrm>
            <a:off x="9433579" y="184519"/>
            <a:ext cx="1770042"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0" name="Freeform 64"/>
          <p:cNvSpPr/>
          <p:nvPr/>
        </p:nvSpPr>
        <p:spPr bwMode="auto">
          <a:xfrm rot="5400000">
            <a:off x="2395761" y="-1028257"/>
            <a:ext cx="343882" cy="3552825"/>
          </a:xfrm>
          <a:custGeom>
            <a:avLst/>
            <a:gdLst>
              <a:gd name="T0" fmla="*/ 119 w 362"/>
              <a:gd name="T1" fmla="*/ 0 h 2238"/>
              <a:gd name="T2" fmla="*/ 119 w 362"/>
              <a:gd name="T3" fmla="*/ 522 h 2238"/>
              <a:gd name="T4" fmla="*/ 156 w 362"/>
              <a:gd name="T5" fmla="*/ 558 h 2238"/>
              <a:gd name="T6" fmla="*/ 221 w 362"/>
              <a:gd name="T7" fmla="*/ 623 h 2238"/>
              <a:gd name="T8" fmla="*/ 221 w 362"/>
              <a:gd name="T9" fmla="*/ 1167 h 2238"/>
              <a:gd name="T10" fmla="*/ 192 w 362"/>
              <a:gd name="T11" fmla="*/ 1195 h 2238"/>
              <a:gd name="T12" fmla="*/ 98 w 362"/>
              <a:gd name="T13" fmla="*/ 1289 h 2238"/>
              <a:gd name="T14" fmla="*/ 98 w 362"/>
              <a:gd name="T15" fmla="*/ 1926 h 2238"/>
              <a:gd name="T16" fmla="*/ 0 w 362"/>
              <a:gd name="T17" fmla="*/ 2024 h 2238"/>
              <a:gd name="T18" fmla="*/ 0 w 362"/>
              <a:gd name="T19" fmla="*/ 2238 h 2238"/>
              <a:gd name="T20" fmla="*/ 194 w 362"/>
              <a:gd name="T21" fmla="*/ 2238 h 2238"/>
              <a:gd name="T22" fmla="*/ 362 w 362"/>
              <a:gd name="T23" fmla="*/ 2071 h 2238"/>
              <a:gd name="T24" fmla="*/ 362 w 362"/>
              <a:gd name="T25" fmla="*/ 1499 h 2238"/>
              <a:gd name="T26" fmla="*/ 254 w 362"/>
              <a:gd name="T27" fmla="*/ 1391 h 2238"/>
              <a:gd name="T28" fmla="*/ 254 w 362"/>
              <a:gd name="T29" fmla="*/ 461 h 2238"/>
              <a:gd name="T30" fmla="*/ 254 w 362"/>
              <a:gd name="T31" fmla="*/ 232 h 2238"/>
              <a:gd name="T32" fmla="*/ 119 w 362"/>
              <a:gd name="T33" fmla="*/ 0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2238">
                <a:moveTo>
                  <a:pt x="119" y="0"/>
                </a:moveTo>
                <a:lnTo>
                  <a:pt x="119" y="522"/>
                </a:lnTo>
                <a:lnTo>
                  <a:pt x="156" y="558"/>
                </a:lnTo>
                <a:lnTo>
                  <a:pt x="221" y="623"/>
                </a:lnTo>
                <a:lnTo>
                  <a:pt x="221" y="1167"/>
                </a:lnTo>
                <a:lnTo>
                  <a:pt x="192" y="1195"/>
                </a:lnTo>
                <a:lnTo>
                  <a:pt x="98" y="1289"/>
                </a:lnTo>
                <a:lnTo>
                  <a:pt x="98" y="1926"/>
                </a:lnTo>
                <a:lnTo>
                  <a:pt x="0" y="2024"/>
                </a:lnTo>
                <a:lnTo>
                  <a:pt x="0" y="2238"/>
                </a:lnTo>
                <a:lnTo>
                  <a:pt x="194" y="2238"/>
                </a:lnTo>
                <a:lnTo>
                  <a:pt x="362" y="2071"/>
                </a:lnTo>
                <a:lnTo>
                  <a:pt x="362" y="1499"/>
                </a:lnTo>
                <a:lnTo>
                  <a:pt x="254" y="1391"/>
                </a:lnTo>
                <a:lnTo>
                  <a:pt x="254" y="461"/>
                </a:lnTo>
                <a:lnTo>
                  <a:pt x="254" y="232"/>
                </a:lnTo>
                <a:lnTo>
                  <a:pt x="119" y="0"/>
                </a:lnTo>
                <a:close/>
              </a:path>
            </a:pathLst>
          </a:custGeom>
          <a:solidFill>
            <a:srgbClr val="00B4EB">
              <a:alpha val="20000"/>
            </a:srgbClr>
          </a:solidFill>
          <a:ln w="9525">
            <a:noFill/>
            <a:round/>
          </a:ln>
        </p:spPr>
        <p:txBody>
          <a:bodyPr vert="horz" wrap="square" lIns="91440" tIns="45720" rIns="91440" bIns="45720" numCol="1" anchor="t" anchorCtr="0" compatLnSpc="1"/>
          <a:lstStyle/>
          <a:p>
            <a:endParaRPr lang="zh-CN" altLang="en-US" dirty="0"/>
          </a:p>
        </p:txBody>
      </p:sp>
      <p:grpSp>
        <p:nvGrpSpPr>
          <p:cNvPr id="1611" name="组合 1610"/>
          <p:cNvGrpSpPr/>
          <p:nvPr/>
        </p:nvGrpSpPr>
        <p:grpSpPr>
          <a:xfrm>
            <a:off x="-138485" y="182820"/>
            <a:ext cx="939832" cy="951905"/>
            <a:chOff x="3983038" y="1357313"/>
            <a:chExt cx="4078288" cy="4130675"/>
          </a:xfrm>
          <a:solidFill>
            <a:srgbClr val="00CCFF">
              <a:alpha val="20000"/>
            </a:srgbClr>
          </a:solidFill>
        </p:grpSpPr>
        <p:sp>
          <p:nvSpPr>
            <p:cNvPr id="1612"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3"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4"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5"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6"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7" name="Freeform 26"/>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8" name="Freeform 27"/>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9"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0" name="Freeform 29"/>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1"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2" name="Freeform 31"/>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3" name="Freeform 32"/>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4" name="Freeform 33"/>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5" name="Freeform 34"/>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6" name="Freeform 35"/>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7" name="Freeform 36"/>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8" name="Freeform 37"/>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9" name="Freeform 38"/>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0" name="Freeform 39"/>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1" name="Freeform 40"/>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8" name="Freeform 41"/>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9" name="Freeform 42"/>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0" name="Freeform 43"/>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1" name="Freeform 44"/>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2" name="Freeform 45"/>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3" name="Freeform 46"/>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4" name="Freeform 47"/>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5" name="Freeform 48"/>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6" name="Freeform 49"/>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7" name="Freeform 50"/>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8" name="Freeform 51"/>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9" name="Freeform 52"/>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0" name="Freeform 53"/>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1" name="Freeform 54"/>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2" name="Freeform 55"/>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3" name="Freeform 56"/>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4" name="Freeform 57"/>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5" name="Freeform 58"/>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6" name="Freeform 59"/>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7" name="Freeform 60"/>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8"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9"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0"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241" name="组合 2240"/>
          <p:cNvGrpSpPr/>
          <p:nvPr/>
        </p:nvGrpSpPr>
        <p:grpSpPr>
          <a:xfrm>
            <a:off x="10778399" y="6033820"/>
            <a:ext cx="1111148" cy="799036"/>
            <a:chOff x="6625889" y="4936390"/>
            <a:chExt cx="1955323" cy="1406090"/>
          </a:xfrm>
        </p:grpSpPr>
        <p:grpSp>
          <p:nvGrpSpPr>
            <p:cNvPr id="2233" name="组合 2232"/>
            <p:cNvGrpSpPr/>
            <p:nvPr/>
          </p:nvGrpSpPr>
          <p:grpSpPr>
            <a:xfrm rot="17870839">
              <a:off x="7267032" y="5028299"/>
              <a:ext cx="1166986" cy="1461375"/>
              <a:chOff x="4753812" y="4644560"/>
              <a:chExt cx="1684346" cy="2109246"/>
            </a:xfrm>
          </p:grpSpPr>
          <p:grpSp>
            <p:nvGrpSpPr>
              <p:cNvPr id="2234" name="组合 2233"/>
              <p:cNvGrpSpPr/>
              <p:nvPr/>
            </p:nvGrpSpPr>
            <p:grpSpPr>
              <a:xfrm rot="21002170">
                <a:off x="4753812" y="4644560"/>
                <a:ext cx="1221345" cy="1373597"/>
                <a:chOff x="4639167" y="2004440"/>
                <a:chExt cx="4279322" cy="4812781"/>
              </a:xfrm>
            </p:grpSpPr>
            <p:sp>
              <p:nvSpPr>
                <p:cNvPr id="2237" name="六边形 2236"/>
                <p:cNvSpPr/>
                <p:nvPr/>
              </p:nvSpPr>
              <p:spPr>
                <a:xfrm rot="18414853">
                  <a:off x="4463395" y="3114179"/>
                  <a:ext cx="2548691" cy="2197147"/>
                </a:xfrm>
                <a:prstGeom prst="hexagon">
                  <a:avLst/>
                </a:prstGeom>
                <a:solidFill>
                  <a:srgbClr val="00CCFF">
                    <a:alpha val="4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8" name="六边形 2237"/>
                <p:cNvSpPr/>
                <p:nvPr/>
              </p:nvSpPr>
              <p:spPr>
                <a:xfrm rot="18414853">
                  <a:off x="6545570" y="2180213"/>
                  <a:ext cx="2548691" cy="2197146"/>
                </a:xfrm>
                <a:prstGeom prst="hexagon">
                  <a:avLst/>
                </a:prstGeom>
                <a:solidFill>
                  <a:srgbClr val="00CCFF">
                    <a:alpha val="6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39" name="六边形 2238"/>
                <p:cNvSpPr/>
                <p:nvPr/>
              </p:nvSpPr>
              <p:spPr>
                <a:xfrm rot="18414853">
                  <a:off x="6211902" y="4444302"/>
                  <a:ext cx="2548691" cy="2197147"/>
                </a:xfrm>
                <a:prstGeom prst="hexagon">
                  <a:avLst/>
                </a:prstGeom>
                <a:solidFill>
                  <a:srgbClr val="00CCFF">
                    <a:alpha val="4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35" name="六边形 2234"/>
              <p:cNvSpPr/>
              <p:nvPr/>
            </p:nvSpPr>
            <p:spPr>
              <a:xfrm>
                <a:off x="5312636" y="5943864"/>
                <a:ext cx="629705" cy="542849"/>
              </a:xfrm>
              <a:prstGeom prst="hexagon">
                <a:avLst/>
              </a:prstGeom>
              <a:solidFill>
                <a:srgbClr val="00CCFF">
                  <a:alpha val="5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36" name="六边形 2235"/>
              <p:cNvSpPr/>
              <p:nvPr/>
            </p:nvSpPr>
            <p:spPr>
              <a:xfrm>
                <a:off x="5808453" y="6210957"/>
                <a:ext cx="629705" cy="542849"/>
              </a:xfrm>
              <a:prstGeom prst="hexagon">
                <a:avLst/>
              </a:prstGeom>
              <a:solidFill>
                <a:srgbClr val="00CCFF">
                  <a:alpha val="1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240" name="六边形 2239"/>
            <p:cNvSpPr/>
            <p:nvPr/>
          </p:nvSpPr>
          <p:spPr>
            <a:xfrm>
              <a:off x="6625889" y="4936390"/>
              <a:ext cx="659731" cy="568733"/>
            </a:xfrm>
            <a:prstGeom prst="hexagon">
              <a:avLst>
                <a:gd name="adj" fmla="val 25508"/>
                <a:gd name="vf" fmla="val 115470"/>
              </a:avLst>
            </a:prstGeom>
            <a:no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48" name="组合 2247"/>
          <p:cNvGrpSpPr/>
          <p:nvPr/>
        </p:nvGrpSpPr>
        <p:grpSpPr>
          <a:xfrm>
            <a:off x="108937" y="6284849"/>
            <a:ext cx="3667020" cy="375085"/>
            <a:chOff x="144854" y="6284849"/>
            <a:chExt cx="3667020" cy="375085"/>
          </a:xfrm>
        </p:grpSpPr>
        <p:cxnSp>
          <p:nvCxnSpPr>
            <p:cNvPr id="2245" name="直接连接符 2244"/>
            <p:cNvCxnSpPr/>
            <p:nvPr/>
          </p:nvCxnSpPr>
          <p:spPr>
            <a:xfrm>
              <a:off x="144854" y="6284849"/>
              <a:ext cx="3667020"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246" name="直接连接符 2245"/>
            <p:cNvCxnSpPr/>
            <p:nvPr/>
          </p:nvCxnSpPr>
          <p:spPr>
            <a:xfrm>
              <a:off x="144854" y="6659934"/>
              <a:ext cx="3667020"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grpSp>
      <p:cxnSp>
        <p:nvCxnSpPr>
          <p:cNvPr id="2279" name="直接连接符 2278"/>
          <p:cNvCxnSpPr/>
          <p:nvPr/>
        </p:nvCxnSpPr>
        <p:spPr>
          <a:xfrm>
            <a:off x="318627" y="1352550"/>
            <a:ext cx="0" cy="433070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grpSp>
        <p:nvGrpSpPr>
          <p:cNvPr id="2359" name="组合 2358"/>
          <p:cNvGrpSpPr/>
          <p:nvPr/>
        </p:nvGrpSpPr>
        <p:grpSpPr>
          <a:xfrm>
            <a:off x="361908" y="1739900"/>
            <a:ext cx="71574" cy="3678621"/>
            <a:chOff x="431800" y="1739900"/>
            <a:chExt cx="71574" cy="3678621"/>
          </a:xfrm>
        </p:grpSpPr>
        <p:cxnSp>
          <p:nvCxnSpPr>
            <p:cNvPr id="2325" name="直接连接符 2324"/>
            <p:cNvCxnSpPr/>
            <p:nvPr/>
          </p:nvCxnSpPr>
          <p:spPr>
            <a:xfrm>
              <a:off x="433133" y="1739900"/>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1" name="直接连接符 2330"/>
            <p:cNvCxnSpPr/>
            <p:nvPr/>
          </p:nvCxnSpPr>
          <p:spPr>
            <a:xfrm>
              <a:off x="431800" y="1871279"/>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2" name="直接连接符 2331"/>
            <p:cNvCxnSpPr/>
            <p:nvPr/>
          </p:nvCxnSpPr>
          <p:spPr>
            <a:xfrm>
              <a:off x="431800" y="2002659"/>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3" name="直接连接符 2332"/>
            <p:cNvCxnSpPr/>
            <p:nvPr/>
          </p:nvCxnSpPr>
          <p:spPr>
            <a:xfrm>
              <a:off x="431800" y="2134038"/>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4" name="直接连接符 2333"/>
            <p:cNvCxnSpPr/>
            <p:nvPr/>
          </p:nvCxnSpPr>
          <p:spPr>
            <a:xfrm>
              <a:off x="431800" y="2265417"/>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5" name="直接连接符 2334"/>
            <p:cNvCxnSpPr/>
            <p:nvPr/>
          </p:nvCxnSpPr>
          <p:spPr>
            <a:xfrm>
              <a:off x="431800" y="2396797"/>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6" name="直接连接符 2335"/>
            <p:cNvCxnSpPr/>
            <p:nvPr/>
          </p:nvCxnSpPr>
          <p:spPr>
            <a:xfrm>
              <a:off x="431800" y="2528176"/>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7" name="直接连接符 2336"/>
            <p:cNvCxnSpPr/>
            <p:nvPr/>
          </p:nvCxnSpPr>
          <p:spPr>
            <a:xfrm>
              <a:off x="431800" y="2659555"/>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8" name="直接连接符 2337"/>
            <p:cNvCxnSpPr/>
            <p:nvPr/>
          </p:nvCxnSpPr>
          <p:spPr>
            <a:xfrm>
              <a:off x="431800" y="279093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9" name="直接连接符 2338"/>
            <p:cNvCxnSpPr/>
            <p:nvPr/>
          </p:nvCxnSpPr>
          <p:spPr>
            <a:xfrm>
              <a:off x="431800" y="292231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0" name="直接连接符 2339"/>
            <p:cNvCxnSpPr/>
            <p:nvPr/>
          </p:nvCxnSpPr>
          <p:spPr>
            <a:xfrm>
              <a:off x="431800" y="3053693"/>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1" name="直接连接符 2340"/>
            <p:cNvCxnSpPr/>
            <p:nvPr/>
          </p:nvCxnSpPr>
          <p:spPr>
            <a:xfrm>
              <a:off x="431800" y="3185072"/>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2" name="直接连接符 2341"/>
            <p:cNvCxnSpPr/>
            <p:nvPr/>
          </p:nvCxnSpPr>
          <p:spPr>
            <a:xfrm>
              <a:off x="431800" y="3316452"/>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3" name="直接连接符 2342"/>
            <p:cNvCxnSpPr/>
            <p:nvPr/>
          </p:nvCxnSpPr>
          <p:spPr>
            <a:xfrm>
              <a:off x="431800" y="3447831"/>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4" name="直接连接符 2343"/>
            <p:cNvCxnSpPr/>
            <p:nvPr/>
          </p:nvCxnSpPr>
          <p:spPr>
            <a:xfrm>
              <a:off x="431800" y="3579210"/>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5" name="直接连接符 2344"/>
            <p:cNvCxnSpPr/>
            <p:nvPr/>
          </p:nvCxnSpPr>
          <p:spPr>
            <a:xfrm>
              <a:off x="431800" y="3710590"/>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6" name="直接连接符 2345"/>
            <p:cNvCxnSpPr/>
            <p:nvPr/>
          </p:nvCxnSpPr>
          <p:spPr>
            <a:xfrm>
              <a:off x="431800" y="3841969"/>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7" name="直接连接符 2346"/>
            <p:cNvCxnSpPr/>
            <p:nvPr/>
          </p:nvCxnSpPr>
          <p:spPr>
            <a:xfrm>
              <a:off x="431800" y="3973348"/>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8" name="直接连接符 2347"/>
            <p:cNvCxnSpPr/>
            <p:nvPr/>
          </p:nvCxnSpPr>
          <p:spPr>
            <a:xfrm>
              <a:off x="431800" y="4104728"/>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9" name="直接连接符 2348"/>
            <p:cNvCxnSpPr/>
            <p:nvPr/>
          </p:nvCxnSpPr>
          <p:spPr>
            <a:xfrm>
              <a:off x="431800" y="4236107"/>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0" name="直接连接符 2349"/>
            <p:cNvCxnSpPr/>
            <p:nvPr/>
          </p:nvCxnSpPr>
          <p:spPr>
            <a:xfrm>
              <a:off x="431800" y="4367486"/>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1" name="直接连接符 2350"/>
            <p:cNvCxnSpPr/>
            <p:nvPr/>
          </p:nvCxnSpPr>
          <p:spPr>
            <a:xfrm>
              <a:off x="431800" y="4498866"/>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2" name="直接连接符 2351"/>
            <p:cNvCxnSpPr/>
            <p:nvPr/>
          </p:nvCxnSpPr>
          <p:spPr>
            <a:xfrm>
              <a:off x="431800" y="4630245"/>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3" name="直接连接符 2352"/>
            <p:cNvCxnSpPr/>
            <p:nvPr/>
          </p:nvCxnSpPr>
          <p:spPr>
            <a:xfrm>
              <a:off x="431800" y="476162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4" name="直接连接符 2353"/>
            <p:cNvCxnSpPr/>
            <p:nvPr/>
          </p:nvCxnSpPr>
          <p:spPr>
            <a:xfrm>
              <a:off x="431800" y="489300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5" name="直接连接符 2354"/>
            <p:cNvCxnSpPr/>
            <p:nvPr/>
          </p:nvCxnSpPr>
          <p:spPr>
            <a:xfrm>
              <a:off x="431800" y="5024383"/>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6" name="直接连接符 2355"/>
            <p:cNvCxnSpPr/>
            <p:nvPr/>
          </p:nvCxnSpPr>
          <p:spPr>
            <a:xfrm>
              <a:off x="431800" y="5155762"/>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7" name="直接连接符 2356"/>
            <p:cNvCxnSpPr/>
            <p:nvPr/>
          </p:nvCxnSpPr>
          <p:spPr>
            <a:xfrm>
              <a:off x="431800" y="5287141"/>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8" name="直接连接符 2357"/>
            <p:cNvCxnSpPr/>
            <p:nvPr/>
          </p:nvCxnSpPr>
          <p:spPr>
            <a:xfrm>
              <a:off x="431800" y="5418521"/>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grpSp>
      <p:cxnSp>
        <p:nvCxnSpPr>
          <p:cNvPr id="2360" name="直接连接符 2359"/>
          <p:cNvCxnSpPr/>
          <p:nvPr/>
        </p:nvCxnSpPr>
        <p:spPr>
          <a:xfrm>
            <a:off x="11812180" y="1352550"/>
            <a:ext cx="0" cy="433070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sp>
        <p:nvSpPr>
          <p:cNvPr id="2361" name="椭圆 2360"/>
          <p:cNvSpPr/>
          <p:nvPr/>
        </p:nvSpPr>
        <p:spPr>
          <a:xfrm>
            <a:off x="11694179" y="5299707"/>
            <a:ext cx="237628" cy="237628"/>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2" name="椭圆 2361"/>
          <p:cNvSpPr/>
          <p:nvPr/>
        </p:nvSpPr>
        <p:spPr>
          <a:xfrm>
            <a:off x="11698071" y="4342093"/>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3" name="椭圆 2362"/>
          <p:cNvSpPr/>
          <p:nvPr/>
        </p:nvSpPr>
        <p:spPr>
          <a:xfrm>
            <a:off x="11665262" y="1680802"/>
            <a:ext cx="293835" cy="293835"/>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4" name="椭圆 2363"/>
          <p:cNvSpPr/>
          <p:nvPr/>
        </p:nvSpPr>
        <p:spPr>
          <a:xfrm>
            <a:off x="11697037" y="24211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5" name="椭圆 2364"/>
          <p:cNvSpPr/>
          <p:nvPr/>
        </p:nvSpPr>
        <p:spPr>
          <a:xfrm>
            <a:off x="11849437" y="25735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6" name="椭圆 2365"/>
          <p:cNvSpPr/>
          <p:nvPr/>
        </p:nvSpPr>
        <p:spPr>
          <a:xfrm>
            <a:off x="11747621" y="3384479"/>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7" name="组合 276"/>
          <p:cNvGrpSpPr/>
          <p:nvPr/>
        </p:nvGrpSpPr>
        <p:grpSpPr>
          <a:xfrm rot="16200000" flipV="1">
            <a:off x="9360573" y="4465527"/>
            <a:ext cx="717333" cy="3856608"/>
            <a:chOff x="5691188" y="-3629025"/>
            <a:chExt cx="1685925" cy="8843963"/>
          </a:xfrm>
          <a:solidFill>
            <a:srgbClr val="00CCFF">
              <a:alpha val="20000"/>
            </a:srgbClr>
          </a:solidFill>
        </p:grpSpPr>
        <p:sp>
          <p:nvSpPr>
            <p:cNvPr id="278" name="Freeform 27"/>
            <p:cNvSpPr/>
            <p:nvPr/>
          </p:nvSpPr>
          <p:spPr bwMode="auto">
            <a:xfrm>
              <a:off x="6064250" y="-193675"/>
              <a:ext cx="147638" cy="171450"/>
            </a:xfrm>
            <a:custGeom>
              <a:avLst/>
              <a:gdLst>
                <a:gd name="T0" fmla="*/ 0 w 93"/>
                <a:gd name="T1" fmla="*/ 0 h 108"/>
                <a:gd name="T2" fmla="*/ 0 w 93"/>
                <a:gd name="T3" fmla="*/ 36 h 108"/>
                <a:gd name="T4" fmla="*/ 72 w 93"/>
                <a:gd name="T5" fmla="*/ 108 h 108"/>
                <a:gd name="T6" fmla="*/ 72 w 93"/>
                <a:gd name="T7" fmla="*/ 93 h 108"/>
                <a:gd name="T8" fmla="*/ 93 w 93"/>
                <a:gd name="T9" fmla="*/ 93 h 108"/>
                <a:gd name="T10" fmla="*/ 22 w 93"/>
                <a:gd name="T11" fmla="*/ 22 h 108"/>
                <a:gd name="T12" fmla="*/ 22 w 93"/>
                <a:gd name="T13" fmla="*/ 36 h 108"/>
                <a:gd name="T14" fmla="*/ 0 w 93"/>
                <a:gd name="T15" fmla="*/ 36 h 108"/>
                <a:gd name="T16" fmla="*/ 0 w 93"/>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108">
                  <a:moveTo>
                    <a:pt x="0" y="0"/>
                  </a:moveTo>
                  <a:lnTo>
                    <a:pt x="0" y="36"/>
                  </a:lnTo>
                  <a:lnTo>
                    <a:pt x="72" y="108"/>
                  </a:lnTo>
                  <a:lnTo>
                    <a:pt x="72" y="93"/>
                  </a:lnTo>
                  <a:lnTo>
                    <a:pt x="93" y="93"/>
                  </a:lnTo>
                  <a:lnTo>
                    <a:pt x="22" y="22"/>
                  </a:lnTo>
                  <a:lnTo>
                    <a:pt x="22" y="36"/>
                  </a:lnTo>
                  <a:lnTo>
                    <a:pt x="0" y="36"/>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79" name="Freeform 28"/>
            <p:cNvSpPr/>
            <p:nvPr/>
          </p:nvSpPr>
          <p:spPr bwMode="auto">
            <a:xfrm>
              <a:off x="6064250" y="-193675"/>
              <a:ext cx="147638" cy="171450"/>
            </a:xfrm>
            <a:custGeom>
              <a:avLst/>
              <a:gdLst>
                <a:gd name="T0" fmla="*/ 0 w 93"/>
                <a:gd name="T1" fmla="*/ 0 h 108"/>
                <a:gd name="T2" fmla="*/ 0 w 93"/>
                <a:gd name="T3" fmla="*/ 36 h 108"/>
                <a:gd name="T4" fmla="*/ 72 w 93"/>
                <a:gd name="T5" fmla="*/ 108 h 108"/>
                <a:gd name="T6" fmla="*/ 72 w 93"/>
                <a:gd name="T7" fmla="*/ 93 h 108"/>
                <a:gd name="T8" fmla="*/ 93 w 93"/>
                <a:gd name="T9" fmla="*/ 93 h 108"/>
                <a:gd name="T10" fmla="*/ 22 w 93"/>
                <a:gd name="T11" fmla="*/ 22 h 108"/>
                <a:gd name="T12" fmla="*/ 22 w 93"/>
                <a:gd name="T13" fmla="*/ 36 h 108"/>
                <a:gd name="T14" fmla="*/ 0 w 93"/>
                <a:gd name="T15" fmla="*/ 36 h 108"/>
                <a:gd name="T16" fmla="*/ 0 w 93"/>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108">
                  <a:moveTo>
                    <a:pt x="0" y="0"/>
                  </a:moveTo>
                  <a:lnTo>
                    <a:pt x="0" y="36"/>
                  </a:lnTo>
                  <a:lnTo>
                    <a:pt x="72" y="108"/>
                  </a:lnTo>
                  <a:lnTo>
                    <a:pt x="72" y="93"/>
                  </a:lnTo>
                  <a:lnTo>
                    <a:pt x="93" y="93"/>
                  </a:lnTo>
                  <a:lnTo>
                    <a:pt x="22" y="22"/>
                  </a:lnTo>
                  <a:lnTo>
                    <a:pt x="22" y="36"/>
                  </a:lnTo>
                  <a:lnTo>
                    <a:pt x="0" y="36"/>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0" name="Freeform 29"/>
            <p:cNvSpPr/>
            <p:nvPr/>
          </p:nvSpPr>
          <p:spPr bwMode="auto">
            <a:xfrm>
              <a:off x="5778500" y="238125"/>
              <a:ext cx="165100" cy="127000"/>
            </a:xfrm>
            <a:custGeom>
              <a:avLst/>
              <a:gdLst>
                <a:gd name="T0" fmla="*/ 83 w 104"/>
                <a:gd name="T1" fmla="*/ 0 h 80"/>
                <a:gd name="T2" fmla="*/ 0 w 104"/>
                <a:gd name="T3" fmla="*/ 65 h 80"/>
                <a:gd name="T4" fmla="*/ 21 w 104"/>
                <a:gd name="T5" fmla="*/ 65 h 80"/>
                <a:gd name="T6" fmla="*/ 21 w 104"/>
                <a:gd name="T7" fmla="*/ 80 h 80"/>
                <a:gd name="T8" fmla="*/ 104 w 104"/>
                <a:gd name="T9" fmla="*/ 17 h 80"/>
                <a:gd name="T10" fmla="*/ 83 w 104"/>
                <a:gd name="T11" fmla="*/ 17 h 80"/>
                <a:gd name="T12" fmla="*/ 83 w 104"/>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04" h="80">
                  <a:moveTo>
                    <a:pt x="83" y="0"/>
                  </a:moveTo>
                  <a:lnTo>
                    <a:pt x="0" y="65"/>
                  </a:lnTo>
                  <a:lnTo>
                    <a:pt x="21" y="65"/>
                  </a:lnTo>
                  <a:lnTo>
                    <a:pt x="21" y="80"/>
                  </a:lnTo>
                  <a:lnTo>
                    <a:pt x="104" y="17"/>
                  </a:lnTo>
                  <a:lnTo>
                    <a:pt x="83" y="17"/>
                  </a:lnTo>
                  <a:lnTo>
                    <a:pt x="8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1" name="Freeform 30"/>
            <p:cNvSpPr/>
            <p:nvPr/>
          </p:nvSpPr>
          <p:spPr bwMode="auto">
            <a:xfrm>
              <a:off x="5778500" y="238125"/>
              <a:ext cx="165100" cy="127000"/>
            </a:xfrm>
            <a:custGeom>
              <a:avLst/>
              <a:gdLst>
                <a:gd name="T0" fmla="*/ 83 w 104"/>
                <a:gd name="T1" fmla="*/ 0 h 80"/>
                <a:gd name="T2" fmla="*/ 0 w 104"/>
                <a:gd name="T3" fmla="*/ 65 h 80"/>
                <a:gd name="T4" fmla="*/ 21 w 104"/>
                <a:gd name="T5" fmla="*/ 65 h 80"/>
                <a:gd name="T6" fmla="*/ 21 w 104"/>
                <a:gd name="T7" fmla="*/ 80 h 80"/>
                <a:gd name="T8" fmla="*/ 104 w 104"/>
                <a:gd name="T9" fmla="*/ 17 h 80"/>
                <a:gd name="T10" fmla="*/ 83 w 104"/>
                <a:gd name="T11" fmla="*/ 17 h 80"/>
                <a:gd name="T12" fmla="*/ 83 w 104"/>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04" h="80">
                  <a:moveTo>
                    <a:pt x="83" y="0"/>
                  </a:moveTo>
                  <a:lnTo>
                    <a:pt x="0" y="65"/>
                  </a:lnTo>
                  <a:lnTo>
                    <a:pt x="21" y="65"/>
                  </a:lnTo>
                  <a:lnTo>
                    <a:pt x="21" y="80"/>
                  </a:lnTo>
                  <a:lnTo>
                    <a:pt x="104" y="17"/>
                  </a:lnTo>
                  <a:lnTo>
                    <a:pt x="83" y="17"/>
                  </a:lnTo>
                  <a:lnTo>
                    <a:pt x="8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2" name="Freeform 32"/>
            <p:cNvSpPr/>
            <p:nvPr/>
          </p:nvSpPr>
          <p:spPr bwMode="auto">
            <a:xfrm>
              <a:off x="6445981" y="-1637432"/>
              <a:ext cx="58738" cy="2305050"/>
            </a:xfrm>
            <a:custGeom>
              <a:avLst/>
              <a:gdLst>
                <a:gd name="T0" fmla="*/ 36 w 36"/>
                <a:gd name="T1" fmla="*/ 0 h 1382"/>
                <a:gd name="T2" fmla="*/ 36 w 36"/>
                <a:gd name="T3" fmla="*/ 0 h 1382"/>
                <a:gd name="T4" fmla="*/ 0 w 36"/>
                <a:gd name="T5" fmla="*/ 0 h 1382"/>
                <a:gd name="T6" fmla="*/ 0 w 36"/>
                <a:gd name="T7" fmla="*/ 43 h 1382"/>
                <a:gd name="T8" fmla="*/ 0 w 36"/>
                <a:gd name="T9" fmla="*/ 1382 h 1382"/>
                <a:gd name="T10" fmla="*/ 22 w 36"/>
                <a:gd name="T11" fmla="*/ 1378 h 1382"/>
                <a:gd name="T12" fmla="*/ 36 w 36"/>
                <a:gd name="T13" fmla="*/ 1380 h 1382"/>
                <a:gd name="T14" fmla="*/ 36 w 36"/>
                <a:gd name="T15" fmla="*/ 0 h 13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82">
                  <a:moveTo>
                    <a:pt x="36" y="0"/>
                  </a:moveTo>
                  <a:cubicBezTo>
                    <a:pt x="36" y="0"/>
                    <a:pt x="36" y="0"/>
                    <a:pt x="36" y="0"/>
                  </a:cubicBezTo>
                  <a:cubicBezTo>
                    <a:pt x="0" y="0"/>
                    <a:pt x="0" y="0"/>
                    <a:pt x="0" y="0"/>
                  </a:cubicBezTo>
                  <a:cubicBezTo>
                    <a:pt x="0" y="43"/>
                    <a:pt x="0" y="43"/>
                    <a:pt x="0" y="43"/>
                  </a:cubicBezTo>
                  <a:cubicBezTo>
                    <a:pt x="0" y="1382"/>
                    <a:pt x="0" y="1382"/>
                    <a:pt x="0" y="1382"/>
                  </a:cubicBezTo>
                  <a:cubicBezTo>
                    <a:pt x="7" y="1380"/>
                    <a:pt x="15" y="1378"/>
                    <a:pt x="22" y="1378"/>
                  </a:cubicBezTo>
                  <a:cubicBezTo>
                    <a:pt x="27" y="1378"/>
                    <a:pt x="32" y="1379"/>
                    <a:pt x="36" y="1380"/>
                  </a:cubicBezTo>
                  <a:cubicBezTo>
                    <a:pt x="36" y="0"/>
                    <a:pt x="36" y="0"/>
                    <a:pt x="3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3" name="Freeform 33"/>
            <p:cNvSpPr/>
            <p:nvPr/>
          </p:nvSpPr>
          <p:spPr bwMode="auto">
            <a:xfrm>
              <a:off x="6178550" y="-46037"/>
              <a:ext cx="33338" cy="4100513"/>
            </a:xfrm>
            <a:custGeom>
              <a:avLst/>
              <a:gdLst>
                <a:gd name="T0" fmla="*/ 21 w 21"/>
                <a:gd name="T1" fmla="*/ 0 h 2583"/>
                <a:gd name="T2" fmla="*/ 21 w 21"/>
                <a:gd name="T3" fmla="*/ 0 h 2583"/>
                <a:gd name="T4" fmla="*/ 0 w 21"/>
                <a:gd name="T5" fmla="*/ 0 h 2583"/>
                <a:gd name="T6" fmla="*/ 0 w 21"/>
                <a:gd name="T7" fmla="*/ 15 h 2583"/>
                <a:gd name="T8" fmla="*/ 0 w 21"/>
                <a:gd name="T9" fmla="*/ 2583 h 2583"/>
                <a:gd name="T10" fmla="*/ 15 w 21"/>
                <a:gd name="T11" fmla="*/ 2567 h 2583"/>
                <a:gd name="T12" fmla="*/ 21 w 21"/>
                <a:gd name="T13" fmla="*/ 2573 h 2583"/>
                <a:gd name="T14" fmla="*/ 21 w 21"/>
                <a:gd name="T15" fmla="*/ 0 h 2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83">
                  <a:moveTo>
                    <a:pt x="21" y="0"/>
                  </a:moveTo>
                  <a:lnTo>
                    <a:pt x="21" y="0"/>
                  </a:lnTo>
                  <a:lnTo>
                    <a:pt x="0" y="0"/>
                  </a:lnTo>
                  <a:lnTo>
                    <a:pt x="0" y="15"/>
                  </a:lnTo>
                  <a:lnTo>
                    <a:pt x="0" y="2583"/>
                  </a:lnTo>
                  <a:lnTo>
                    <a:pt x="15" y="2567"/>
                  </a:lnTo>
                  <a:lnTo>
                    <a:pt x="21" y="2573"/>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4" name="Freeform 34"/>
            <p:cNvSpPr/>
            <p:nvPr/>
          </p:nvSpPr>
          <p:spPr bwMode="auto">
            <a:xfrm>
              <a:off x="6178550" y="-46037"/>
              <a:ext cx="33338" cy="4100513"/>
            </a:xfrm>
            <a:custGeom>
              <a:avLst/>
              <a:gdLst>
                <a:gd name="T0" fmla="*/ 21 w 21"/>
                <a:gd name="T1" fmla="*/ 0 h 2583"/>
                <a:gd name="T2" fmla="*/ 21 w 21"/>
                <a:gd name="T3" fmla="*/ 0 h 2583"/>
                <a:gd name="T4" fmla="*/ 0 w 21"/>
                <a:gd name="T5" fmla="*/ 0 h 2583"/>
                <a:gd name="T6" fmla="*/ 0 w 21"/>
                <a:gd name="T7" fmla="*/ 15 h 2583"/>
                <a:gd name="T8" fmla="*/ 0 w 21"/>
                <a:gd name="T9" fmla="*/ 2583 h 2583"/>
                <a:gd name="T10" fmla="*/ 15 w 21"/>
                <a:gd name="T11" fmla="*/ 2567 h 2583"/>
                <a:gd name="T12" fmla="*/ 21 w 21"/>
                <a:gd name="T13" fmla="*/ 2573 h 2583"/>
                <a:gd name="T14" fmla="*/ 21 w 21"/>
                <a:gd name="T15" fmla="*/ 0 h 2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83">
                  <a:moveTo>
                    <a:pt x="21" y="0"/>
                  </a:moveTo>
                  <a:lnTo>
                    <a:pt x="21" y="0"/>
                  </a:lnTo>
                  <a:lnTo>
                    <a:pt x="0" y="0"/>
                  </a:lnTo>
                  <a:lnTo>
                    <a:pt x="0" y="15"/>
                  </a:lnTo>
                  <a:lnTo>
                    <a:pt x="0" y="2583"/>
                  </a:lnTo>
                  <a:lnTo>
                    <a:pt x="15" y="2567"/>
                  </a:lnTo>
                  <a:lnTo>
                    <a:pt x="21" y="2573"/>
                  </a:lnTo>
                  <a:lnTo>
                    <a:pt x="2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5" name="Freeform 35"/>
            <p:cNvSpPr/>
            <p:nvPr/>
          </p:nvSpPr>
          <p:spPr bwMode="auto">
            <a:xfrm>
              <a:off x="6064250" y="-2366963"/>
              <a:ext cx="34925" cy="2230438"/>
            </a:xfrm>
            <a:custGeom>
              <a:avLst/>
              <a:gdLst>
                <a:gd name="T0" fmla="*/ 22 w 22"/>
                <a:gd name="T1" fmla="*/ 0 h 1405"/>
                <a:gd name="T2" fmla="*/ 0 w 22"/>
                <a:gd name="T3" fmla="*/ 0 h 1405"/>
                <a:gd name="T4" fmla="*/ 0 w 22"/>
                <a:gd name="T5" fmla="*/ 1369 h 1405"/>
                <a:gd name="T6" fmla="*/ 0 w 22"/>
                <a:gd name="T7" fmla="*/ 1405 h 1405"/>
                <a:gd name="T8" fmla="*/ 22 w 22"/>
                <a:gd name="T9" fmla="*/ 1405 h 1405"/>
                <a:gd name="T10" fmla="*/ 22 w 22"/>
                <a:gd name="T11" fmla="*/ 1391 h 1405"/>
                <a:gd name="T12" fmla="*/ 22 w 22"/>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22" h="1405">
                  <a:moveTo>
                    <a:pt x="22" y="0"/>
                  </a:moveTo>
                  <a:lnTo>
                    <a:pt x="0" y="0"/>
                  </a:lnTo>
                  <a:lnTo>
                    <a:pt x="0" y="1369"/>
                  </a:lnTo>
                  <a:lnTo>
                    <a:pt x="0" y="1405"/>
                  </a:lnTo>
                  <a:lnTo>
                    <a:pt x="22" y="1405"/>
                  </a:lnTo>
                  <a:lnTo>
                    <a:pt x="22" y="1391"/>
                  </a:lnTo>
                  <a:lnTo>
                    <a:pt x="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6" name="Freeform 36"/>
            <p:cNvSpPr/>
            <p:nvPr/>
          </p:nvSpPr>
          <p:spPr bwMode="auto">
            <a:xfrm>
              <a:off x="6064250" y="-2366963"/>
              <a:ext cx="34925" cy="2230438"/>
            </a:xfrm>
            <a:custGeom>
              <a:avLst/>
              <a:gdLst>
                <a:gd name="T0" fmla="*/ 22 w 22"/>
                <a:gd name="T1" fmla="*/ 0 h 1405"/>
                <a:gd name="T2" fmla="*/ 0 w 22"/>
                <a:gd name="T3" fmla="*/ 0 h 1405"/>
                <a:gd name="T4" fmla="*/ 0 w 22"/>
                <a:gd name="T5" fmla="*/ 1369 h 1405"/>
                <a:gd name="T6" fmla="*/ 0 w 22"/>
                <a:gd name="T7" fmla="*/ 1405 h 1405"/>
                <a:gd name="T8" fmla="*/ 22 w 22"/>
                <a:gd name="T9" fmla="*/ 1405 h 1405"/>
                <a:gd name="T10" fmla="*/ 22 w 22"/>
                <a:gd name="T11" fmla="*/ 1391 h 1405"/>
                <a:gd name="T12" fmla="*/ 22 w 22"/>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22" h="1405">
                  <a:moveTo>
                    <a:pt x="22" y="0"/>
                  </a:moveTo>
                  <a:lnTo>
                    <a:pt x="0" y="0"/>
                  </a:lnTo>
                  <a:lnTo>
                    <a:pt x="0" y="1369"/>
                  </a:lnTo>
                  <a:lnTo>
                    <a:pt x="0" y="1405"/>
                  </a:lnTo>
                  <a:lnTo>
                    <a:pt x="22" y="1405"/>
                  </a:lnTo>
                  <a:lnTo>
                    <a:pt x="22" y="1391"/>
                  </a:lnTo>
                  <a:lnTo>
                    <a:pt x="2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7" name="Freeform 37"/>
            <p:cNvSpPr/>
            <p:nvPr/>
          </p:nvSpPr>
          <p:spPr bwMode="auto">
            <a:xfrm>
              <a:off x="5910263" y="-1965325"/>
              <a:ext cx="33338" cy="2230438"/>
            </a:xfrm>
            <a:custGeom>
              <a:avLst/>
              <a:gdLst>
                <a:gd name="T0" fmla="*/ 21 w 21"/>
                <a:gd name="T1" fmla="*/ 0 h 1405"/>
                <a:gd name="T2" fmla="*/ 0 w 21"/>
                <a:gd name="T3" fmla="*/ 0 h 1405"/>
                <a:gd name="T4" fmla="*/ 0 w 21"/>
                <a:gd name="T5" fmla="*/ 1388 h 1405"/>
                <a:gd name="T6" fmla="*/ 0 w 21"/>
                <a:gd name="T7" fmla="*/ 1405 h 1405"/>
                <a:gd name="T8" fmla="*/ 21 w 21"/>
                <a:gd name="T9" fmla="*/ 1405 h 1405"/>
                <a:gd name="T10" fmla="*/ 21 w 21"/>
                <a:gd name="T11" fmla="*/ 0 h 1405"/>
              </a:gdLst>
              <a:ahLst/>
              <a:cxnLst>
                <a:cxn ang="0">
                  <a:pos x="T0" y="T1"/>
                </a:cxn>
                <a:cxn ang="0">
                  <a:pos x="T2" y="T3"/>
                </a:cxn>
                <a:cxn ang="0">
                  <a:pos x="T4" y="T5"/>
                </a:cxn>
                <a:cxn ang="0">
                  <a:pos x="T6" y="T7"/>
                </a:cxn>
                <a:cxn ang="0">
                  <a:pos x="T8" y="T9"/>
                </a:cxn>
                <a:cxn ang="0">
                  <a:pos x="T10" y="T11"/>
                </a:cxn>
              </a:cxnLst>
              <a:rect l="0" t="0" r="r" b="b"/>
              <a:pathLst>
                <a:path w="21" h="1405">
                  <a:moveTo>
                    <a:pt x="21" y="0"/>
                  </a:moveTo>
                  <a:lnTo>
                    <a:pt x="0" y="0"/>
                  </a:lnTo>
                  <a:lnTo>
                    <a:pt x="0" y="1388"/>
                  </a:lnTo>
                  <a:lnTo>
                    <a:pt x="0" y="1405"/>
                  </a:lnTo>
                  <a:lnTo>
                    <a:pt x="21" y="1405"/>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8" name="Freeform 38"/>
            <p:cNvSpPr/>
            <p:nvPr/>
          </p:nvSpPr>
          <p:spPr bwMode="auto">
            <a:xfrm>
              <a:off x="5910263" y="-1965325"/>
              <a:ext cx="33338" cy="2230438"/>
            </a:xfrm>
            <a:custGeom>
              <a:avLst/>
              <a:gdLst>
                <a:gd name="T0" fmla="*/ 21 w 21"/>
                <a:gd name="T1" fmla="*/ 0 h 1405"/>
                <a:gd name="T2" fmla="*/ 0 w 21"/>
                <a:gd name="T3" fmla="*/ 0 h 1405"/>
                <a:gd name="T4" fmla="*/ 0 w 21"/>
                <a:gd name="T5" fmla="*/ 1388 h 1405"/>
                <a:gd name="T6" fmla="*/ 0 w 21"/>
                <a:gd name="T7" fmla="*/ 1405 h 1405"/>
                <a:gd name="T8" fmla="*/ 21 w 21"/>
                <a:gd name="T9" fmla="*/ 1405 h 1405"/>
                <a:gd name="T10" fmla="*/ 21 w 21"/>
                <a:gd name="T11" fmla="*/ 0 h 1405"/>
              </a:gdLst>
              <a:ahLst/>
              <a:cxnLst>
                <a:cxn ang="0">
                  <a:pos x="T0" y="T1"/>
                </a:cxn>
                <a:cxn ang="0">
                  <a:pos x="T2" y="T3"/>
                </a:cxn>
                <a:cxn ang="0">
                  <a:pos x="T4" y="T5"/>
                </a:cxn>
                <a:cxn ang="0">
                  <a:pos x="T6" y="T7"/>
                </a:cxn>
                <a:cxn ang="0">
                  <a:pos x="T8" y="T9"/>
                </a:cxn>
                <a:cxn ang="0">
                  <a:pos x="T10" y="T11"/>
                </a:cxn>
              </a:cxnLst>
              <a:rect l="0" t="0" r="r" b="b"/>
              <a:pathLst>
                <a:path w="21" h="1405">
                  <a:moveTo>
                    <a:pt x="21" y="0"/>
                  </a:moveTo>
                  <a:lnTo>
                    <a:pt x="0" y="0"/>
                  </a:lnTo>
                  <a:lnTo>
                    <a:pt x="0" y="1388"/>
                  </a:lnTo>
                  <a:lnTo>
                    <a:pt x="0" y="1405"/>
                  </a:lnTo>
                  <a:lnTo>
                    <a:pt x="21" y="1405"/>
                  </a:lnTo>
                  <a:lnTo>
                    <a:pt x="2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9" name="Freeform 39"/>
            <p:cNvSpPr/>
            <p:nvPr/>
          </p:nvSpPr>
          <p:spPr bwMode="auto">
            <a:xfrm>
              <a:off x="5778500" y="341313"/>
              <a:ext cx="33338" cy="2127250"/>
            </a:xfrm>
            <a:custGeom>
              <a:avLst/>
              <a:gdLst>
                <a:gd name="T0" fmla="*/ 20 w 20"/>
                <a:gd name="T1" fmla="*/ 0 h 1275"/>
                <a:gd name="T2" fmla="*/ 0 w 20"/>
                <a:gd name="T3" fmla="*/ 0 h 1275"/>
                <a:gd name="T4" fmla="*/ 0 w 20"/>
                <a:gd name="T5" fmla="*/ 1275 h 1275"/>
                <a:gd name="T6" fmla="*/ 10 w 20"/>
                <a:gd name="T7" fmla="*/ 1274 h 1275"/>
                <a:gd name="T8" fmla="*/ 20 w 20"/>
                <a:gd name="T9" fmla="*/ 1275 h 1275"/>
                <a:gd name="T10" fmla="*/ 20 w 20"/>
                <a:gd name="T11" fmla="*/ 14 h 1275"/>
                <a:gd name="T12" fmla="*/ 20 w 20"/>
                <a:gd name="T13" fmla="*/ 0 h 1275"/>
              </a:gdLst>
              <a:ahLst/>
              <a:cxnLst>
                <a:cxn ang="0">
                  <a:pos x="T0" y="T1"/>
                </a:cxn>
                <a:cxn ang="0">
                  <a:pos x="T2" y="T3"/>
                </a:cxn>
                <a:cxn ang="0">
                  <a:pos x="T4" y="T5"/>
                </a:cxn>
                <a:cxn ang="0">
                  <a:pos x="T6" y="T7"/>
                </a:cxn>
                <a:cxn ang="0">
                  <a:pos x="T8" y="T9"/>
                </a:cxn>
                <a:cxn ang="0">
                  <a:pos x="T10" y="T11"/>
                </a:cxn>
                <a:cxn ang="0">
                  <a:pos x="T12" y="T13"/>
                </a:cxn>
              </a:cxnLst>
              <a:rect l="0" t="0" r="r" b="b"/>
              <a:pathLst>
                <a:path w="20" h="1275">
                  <a:moveTo>
                    <a:pt x="20" y="0"/>
                  </a:moveTo>
                  <a:cubicBezTo>
                    <a:pt x="0" y="0"/>
                    <a:pt x="0" y="0"/>
                    <a:pt x="0" y="0"/>
                  </a:cubicBezTo>
                  <a:cubicBezTo>
                    <a:pt x="0" y="1275"/>
                    <a:pt x="0" y="1275"/>
                    <a:pt x="0" y="1275"/>
                  </a:cubicBezTo>
                  <a:cubicBezTo>
                    <a:pt x="3" y="1275"/>
                    <a:pt x="6" y="1274"/>
                    <a:pt x="10" y="1274"/>
                  </a:cubicBezTo>
                  <a:cubicBezTo>
                    <a:pt x="13" y="1274"/>
                    <a:pt x="17" y="1275"/>
                    <a:pt x="20" y="1275"/>
                  </a:cubicBezTo>
                  <a:cubicBezTo>
                    <a:pt x="20" y="14"/>
                    <a:pt x="20" y="14"/>
                    <a:pt x="20" y="14"/>
                  </a:cubicBezTo>
                  <a:cubicBezTo>
                    <a:pt x="20" y="0"/>
                    <a:pt x="20" y="0"/>
                    <a:pt x="2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0" name="Freeform 86"/>
            <p:cNvSpPr/>
            <p:nvPr/>
          </p:nvSpPr>
          <p:spPr bwMode="auto">
            <a:xfrm>
              <a:off x="6262688" y="-3629025"/>
              <a:ext cx="33338" cy="7331076"/>
            </a:xfrm>
            <a:custGeom>
              <a:avLst/>
              <a:gdLst>
                <a:gd name="T0" fmla="*/ 21 w 21"/>
                <a:gd name="T1" fmla="*/ 0 h 4618"/>
                <a:gd name="T2" fmla="*/ 0 w 21"/>
                <a:gd name="T3" fmla="*/ 0 h 4618"/>
                <a:gd name="T4" fmla="*/ 0 w 21"/>
                <a:gd name="T5" fmla="*/ 4618 h 4618"/>
                <a:gd name="T6" fmla="*/ 15 w 21"/>
                <a:gd name="T7" fmla="*/ 4603 h 4618"/>
                <a:gd name="T8" fmla="*/ 21 w 21"/>
                <a:gd name="T9" fmla="*/ 4609 h 4618"/>
                <a:gd name="T10" fmla="*/ 21 w 21"/>
                <a:gd name="T11" fmla="*/ 0 h 4618"/>
              </a:gdLst>
              <a:ahLst/>
              <a:cxnLst>
                <a:cxn ang="0">
                  <a:pos x="T0" y="T1"/>
                </a:cxn>
                <a:cxn ang="0">
                  <a:pos x="T2" y="T3"/>
                </a:cxn>
                <a:cxn ang="0">
                  <a:pos x="T4" y="T5"/>
                </a:cxn>
                <a:cxn ang="0">
                  <a:pos x="T6" y="T7"/>
                </a:cxn>
                <a:cxn ang="0">
                  <a:pos x="T8" y="T9"/>
                </a:cxn>
                <a:cxn ang="0">
                  <a:pos x="T10" y="T11"/>
                </a:cxn>
              </a:cxnLst>
              <a:rect l="0" t="0" r="r" b="b"/>
              <a:pathLst>
                <a:path w="21" h="4618">
                  <a:moveTo>
                    <a:pt x="21" y="0"/>
                  </a:moveTo>
                  <a:lnTo>
                    <a:pt x="0" y="0"/>
                  </a:lnTo>
                  <a:lnTo>
                    <a:pt x="0" y="4618"/>
                  </a:lnTo>
                  <a:lnTo>
                    <a:pt x="15" y="4603"/>
                  </a:lnTo>
                  <a:lnTo>
                    <a:pt x="21" y="4609"/>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1" name="Freeform 92"/>
            <p:cNvSpPr/>
            <p:nvPr/>
          </p:nvSpPr>
          <p:spPr bwMode="auto">
            <a:xfrm>
              <a:off x="6178550" y="4029075"/>
              <a:ext cx="944563" cy="955675"/>
            </a:xfrm>
            <a:custGeom>
              <a:avLst/>
              <a:gdLst>
                <a:gd name="T0" fmla="*/ 14 w 571"/>
                <a:gd name="T1" fmla="*/ 0 h 573"/>
                <a:gd name="T2" fmla="*/ 0 w 571"/>
                <a:gd name="T3" fmla="*/ 15 h 573"/>
                <a:gd name="T4" fmla="*/ 558 w 571"/>
                <a:gd name="T5" fmla="*/ 573 h 573"/>
                <a:gd name="T6" fmla="*/ 571 w 571"/>
                <a:gd name="T7" fmla="*/ 557 h 573"/>
                <a:gd name="T8" fmla="*/ 20 w 571"/>
                <a:gd name="T9" fmla="*/ 6 h 573"/>
                <a:gd name="T10" fmla="*/ 14 w 571"/>
                <a:gd name="T11" fmla="*/ 0 h 573"/>
              </a:gdLst>
              <a:ahLst/>
              <a:cxnLst>
                <a:cxn ang="0">
                  <a:pos x="T0" y="T1"/>
                </a:cxn>
                <a:cxn ang="0">
                  <a:pos x="T2" y="T3"/>
                </a:cxn>
                <a:cxn ang="0">
                  <a:pos x="T4" y="T5"/>
                </a:cxn>
                <a:cxn ang="0">
                  <a:pos x="T6" y="T7"/>
                </a:cxn>
                <a:cxn ang="0">
                  <a:pos x="T8" y="T9"/>
                </a:cxn>
                <a:cxn ang="0">
                  <a:pos x="T10" y="T11"/>
                </a:cxn>
              </a:cxnLst>
              <a:rect l="0" t="0" r="r" b="b"/>
              <a:pathLst>
                <a:path w="571" h="573">
                  <a:moveTo>
                    <a:pt x="14" y="0"/>
                  </a:moveTo>
                  <a:cubicBezTo>
                    <a:pt x="0" y="15"/>
                    <a:pt x="0" y="15"/>
                    <a:pt x="0" y="15"/>
                  </a:cubicBezTo>
                  <a:cubicBezTo>
                    <a:pt x="558" y="573"/>
                    <a:pt x="558" y="573"/>
                    <a:pt x="558" y="573"/>
                  </a:cubicBezTo>
                  <a:cubicBezTo>
                    <a:pt x="562" y="567"/>
                    <a:pt x="566" y="562"/>
                    <a:pt x="571" y="557"/>
                  </a:cubicBezTo>
                  <a:cubicBezTo>
                    <a:pt x="20" y="6"/>
                    <a:pt x="20" y="6"/>
                    <a:pt x="20" y="6"/>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2" name="Freeform 93"/>
            <p:cNvSpPr/>
            <p:nvPr/>
          </p:nvSpPr>
          <p:spPr bwMode="auto">
            <a:xfrm>
              <a:off x="6262688" y="3678238"/>
              <a:ext cx="530225" cy="530225"/>
            </a:xfrm>
            <a:custGeom>
              <a:avLst/>
              <a:gdLst>
                <a:gd name="T0" fmla="*/ 14 w 320"/>
                <a:gd name="T1" fmla="*/ 0 h 318"/>
                <a:gd name="T2" fmla="*/ 0 w 320"/>
                <a:gd name="T3" fmla="*/ 14 h 318"/>
                <a:gd name="T4" fmla="*/ 303 w 320"/>
                <a:gd name="T5" fmla="*/ 318 h 318"/>
                <a:gd name="T6" fmla="*/ 320 w 320"/>
                <a:gd name="T7" fmla="*/ 306 h 318"/>
                <a:gd name="T8" fmla="*/ 20 w 320"/>
                <a:gd name="T9" fmla="*/ 6 h 318"/>
                <a:gd name="T10" fmla="*/ 14 w 320"/>
                <a:gd name="T11" fmla="*/ 0 h 318"/>
              </a:gdLst>
              <a:ahLst/>
              <a:cxnLst>
                <a:cxn ang="0">
                  <a:pos x="T0" y="T1"/>
                </a:cxn>
                <a:cxn ang="0">
                  <a:pos x="T2" y="T3"/>
                </a:cxn>
                <a:cxn ang="0">
                  <a:pos x="T4" y="T5"/>
                </a:cxn>
                <a:cxn ang="0">
                  <a:pos x="T6" y="T7"/>
                </a:cxn>
                <a:cxn ang="0">
                  <a:pos x="T8" y="T9"/>
                </a:cxn>
                <a:cxn ang="0">
                  <a:pos x="T10" y="T11"/>
                </a:cxn>
              </a:cxnLst>
              <a:rect l="0" t="0" r="r" b="b"/>
              <a:pathLst>
                <a:path w="320" h="318">
                  <a:moveTo>
                    <a:pt x="14" y="0"/>
                  </a:moveTo>
                  <a:cubicBezTo>
                    <a:pt x="0" y="14"/>
                    <a:pt x="0" y="14"/>
                    <a:pt x="0" y="14"/>
                  </a:cubicBezTo>
                  <a:cubicBezTo>
                    <a:pt x="303" y="318"/>
                    <a:pt x="303" y="318"/>
                    <a:pt x="303" y="318"/>
                  </a:cubicBezTo>
                  <a:cubicBezTo>
                    <a:pt x="308" y="313"/>
                    <a:pt x="314" y="309"/>
                    <a:pt x="320" y="306"/>
                  </a:cubicBezTo>
                  <a:cubicBezTo>
                    <a:pt x="20" y="6"/>
                    <a:pt x="20" y="6"/>
                    <a:pt x="20" y="6"/>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3" name="Freeform 94"/>
            <p:cNvSpPr/>
            <p:nvPr/>
          </p:nvSpPr>
          <p:spPr bwMode="auto">
            <a:xfrm>
              <a:off x="7080250" y="4914900"/>
              <a:ext cx="296863" cy="300038"/>
            </a:xfrm>
            <a:custGeom>
              <a:avLst/>
              <a:gdLst>
                <a:gd name="T0" fmla="*/ 90 w 180"/>
                <a:gd name="T1" fmla="*/ 0 h 180"/>
                <a:gd name="T2" fmla="*/ 26 w 180"/>
                <a:gd name="T3" fmla="*/ 26 h 180"/>
                <a:gd name="T4" fmla="*/ 13 w 180"/>
                <a:gd name="T5" fmla="*/ 42 h 180"/>
                <a:gd name="T6" fmla="*/ 0 w 180"/>
                <a:gd name="T7" fmla="*/ 90 h 180"/>
                <a:gd name="T8" fmla="*/ 90 w 180"/>
                <a:gd name="T9" fmla="*/ 180 h 180"/>
                <a:gd name="T10" fmla="*/ 180 w 180"/>
                <a:gd name="T11" fmla="*/ 90 h 180"/>
                <a:gd name="T12" fmla="*/ 90 w 180"/>
                <a:gd name="T13" fmla="*/ 0 h 180"/>
              </a:gdLst>
              <a:ahLst/>
              <a:cxnLst>
                <a:cxn ang="0">
                  <a:pos x="T0" y="T1"/>
                </a:cxn>
                <a:cxn ang="0">
                  <a:pos x="T2" y="T3"/>
                </a:cxn>
                <a:cxn ang="0">
                  <a:pos x="T4" y="T5"/>
                </a:cxn>
                <a:cxn ang="0">
                  <a:pos x="T6" y="T7"/>
                </a:cxn>
                <a:cxn ang="0">
                  <a:pos x="T8" y="T9"/>
                </a:cxn>
                <a:cxn ang="0">
                  <a:pos x="T10" y="T11"/>
                </a:cxn>
                <a:cxn ang="0">
                  <a:pos x="T12" y="T13"/>
                </a:cxn>
              </a:cxnLst>
              <a:rect l="0" t="0" r="r" b="b"/>
              <a:pathLst>
                <a:path w="180" h="180">
                  <a:moveTo>
                    <a:pt x="90" y="0"/>
                  </a:moveTo>
                  <a:cubicBezTo>
                    <a:pt x="65" y="0"/>
                    <a:pt x="42" y="10"/>
                    <a:pt x="26" y="26"/>
                  </a:cubicBezTo>
                  <a:cubicBezTo>
                    <a:pt x="21" y="31"/>
                    <a:pt x="17" y="36"/>
                    <a:pt x="13" y="42"/>
                  </a:cubicBezTo>
                  <a:cubicBezTo>
                    <a:pt x="5" y="56"/>
                    <a:pt x="0" y="72"/>
                    <a:pt x="0" y="90"/>
                  </a:cubicBezTo>
                  <a:cubicBezTo>
                    <a:pt x="0" y="140"/>
                    <a:pt x="40" y="180"/>
                    <a:pt x="90" y="180"/>
                  </a:cubicBezTo>
                  <a:cubicBezTo>
                    <a:pt x="140" y="180"/>
                    <a:pt x="180" y="140"/>
                    <a:pt x="180" y="90"/>
                  </a:cubicBezTo>
                  <a:cubicBezTo>
                    <a:pt x="180" y="40"/>
                    <a:pt x="140" y="0"/>
                    <a:pt x="9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4" name="Freeform 96"/>
            <p:cNvSpPr/>
            <p:nvPr/>
          </p:nvSpPr>
          <p:spPr bwMode="auto">
            <a:xfrm>
              <a:off x="6734175" y="4178300"/>
              <a:ext cx="206375" cy="209550"/>
            </a:xfrm>
            <a:custGeom>
              <a:avLst/>
              <a:gdLst>
                <a:gd name="T0" fmla="*/ 63 w 125"/>
                <a:gd name="T1" fmla="*/ 0 h 125"/>
                <a:gd name="T2" fmla="*/ 35 w 125"/>
                <a:gd name="T3" fmla="*/ 6 h 125"/>
                <a:gd name="T4" fmla="*/ 18 w 125"/>
                <a:gd name="T5" fmla="*/ 18 h 125"/>
                <a:gd name="T6" fmla="*/ 0 w 125"/>
                <a:gd name="T7" fmla="*/ 62 h 125"/>
                <a:gd name="T8" fmla="*/ 63 w 125"/>
                <a:gd name="T9" fmla="*/ 125 h 125"/>
                <a:gd name="T10" fmla="*/ 125 w 125"/>
                <a:gd name="T11" fmla="*/ 62 h 125"/>
                <a:gd name="T12" fmla="*/ 63 w 125"/>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25" h="125">
                  <a:moveTo>
                    <a:pt x="63" y="0"/>
                  </a:moveTo>
                  <a:cubicBezTo>
                    <a:pt x="53" y="0"/>
                    <a:pt x="44" y="2"/>
                    <a:pt x="35" y="6"/>
                  </a:cubicBezTo>
                  <a:cubicBezTo>
                    <a:pt x="29" y="9"/>
                    <a:pt x="23" y="13"/>
                    <a:pt x="18" y="18"/>
                  </a:cubicBezTo>
                  <a:cubicBezTo>
                    <a:pt x="7" y="29"/>
                    <a:pt x="0" y="45"/>
                    <a:pt x="0" y="62"/>
                  </a:cubicBezTo>
                  <a:cubicBezTo>
                    <a:pt x="0" y="97"/>
                    <a:pt x="28" y="125"/>
                    <a:pt x="63" y="125"/>
                  </a:cubicBezTo>
                  <a:cubicBezTo>
                    <a:pt x="97" y="125"/>
                    <a:pt x="125" y="97"/>
                    <a:pt x="125" y="62"/>
                  </a:cubicBezTo>
                  <a:cubicBezTo>
                    <a:pt x="125" y="28"/>
                    <a:pt x="97" y="0"/>
                    <a:pt x="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5" name="Freeform 97"/>
            <p:cNvSpPr/>
            <p:nvPr/>
          </p:nvSpPr>
          <p:spPr bwMode="auto">
            <a:xfrm>
              <a:off x="5691188" y="2466975"/>
              <a:ext cx="206375" cy="207963"/>
            </a:xfrm>
            <a:custGeom>
              <a:avLst/>
              <a:gdLst>
                <a:gd name="T0" fmla="*/ 63 w 125"/>
                <a:gd name="T1" fmla="*/ 0 h 125"/>
                <a:gd name="T2" fmla="*/ 53 w 125"/>
                <a:gd name="T3" fmla="*/ 1 h 125"/>
                <a:gd name="T4" fmla="*/ 0 w 125"/>
                <a:gd name="T5" fmla="*/ 63 h 125"/>
                <a:gd name="T6" fmla="*/ 63 w 125"/>
                <a:gd name="T7" fmla="*/ 125 h 125"/>
                <a:gd name="T8" fmla="*/ 125 w 125"/>
                <a:gd name="T9" fmla="*/ 63 h 125"/>
                <a:gd name="T10" fmla="*/ 73 w 125"/>
                <a:gd name="T11" fmla="*/ 1 h 125"/>
                <a:gd name="T12" fmla="*/ 63 w 125"/>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25" h="125">
                  <a:moveTo>
                    <a:pt x="63" y="0"/>
                  </a:moveTo>
                  <a:cubicBezTo>
                    <a:pt x="59" y="0"/>
                    <a:pt x="56" y="1"/>
                    <a:pt x="53" y="1"/>
                  </a:cubicBezTo>
                  <a:cubicBezTo>
                    <a:pt x="23" y="6"/>
                    <a:pt x="0" y="32"/>
                    <a:pt x="0" y="63"/>
                  </a:cubicBezTo>
                  <a:cubicBezTo>
                    <a:pt x="0" y="97"/>
                    <a:pt x="28" y="125"/>
                    <a:pt x="63" y="125"/>
                  </a:cubicBezTo>
                  <a:cubicBezTo>
                    <a:pt x="97" y="125"/>
                    <a:pt x="125" y="97"/>
                    <a:pt x="125" y="63"/>
                  </a:cubicBezTo>
                  <a:cubicBezTo>
                    <a:pt x="125" y="32"/>
                    <a:pt x="103" y="6"/>
                    <a:pt x="73" y="1"/>
                  </a:cubicBezTo>
                  <a:cubicBezTo>
                    <a:pt x="70" y="1"/>
                    <a:pt x="66" y="0"/>
                    <a:pt x="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6" name="Freeform 98"/>
            <p:cNvSpPr/>
            <p:nvPr/>
          </p:nvSpPr>
          <p:spPr bwMode="auto">
            <a:xfrm>
              <a:off x="6358667" y="661270"/>
              <a:ext cx="249239" cy="252412"/>
            </a:xfrm>
            <a:custGeom>
              <a:avLst/>
              <a:gdLst>
                <a:gd name="T0" fmla="*/ 75 w 151"/>
                <a:gd name="T1" fmla="*/ 0 h 151"/>
                <a:gd name="T2" fmla="*/ 53 w 151"/>
                <a:gd name="T3" fmla="*/ 4 h 151"/>
                <a:gd name="T4" fmla="*/ 0 w 151"/>
                <a:gd name="T5" fmla="*/ 76 h 151"/>
                <a:gd name="T6" fmla="*/ 75 w 151"/>
                <a:gd name="T7" fmla="*/ 151 h 151"/>
                <a:gd name="T8" fmla="*/ 151 w 151"/>
                <a:gd name="T9" fmla="*/ 76 h 151"/>
                <a:gd name="T10" fmla="*/ 89 w 151"/>
                <a:gd name="T11" fmla="*/ 2 h 151"/>
                <a:gd name="T12" fmla="*/ 75 w 151"/>
                <a:gd name="T13" fmla="*/ 0 h 151"/>
              </a:gdLst>
              <a:ahLst/>
              <a:cxnLst>
                <a:cxn ang="0">
                  <a:pos x="T0" y="T1"/>
                </a:cxn>
                <a:cxn ang="0">
                  <a:pos x="T2" y="T3"/>
                </a:cxn>
                <a:cxn ang="0">
                  <a:pos x="T4" y="T5"/>
                </a:cxn>
                <a:cxn ang="0">
                  <a:pos x="T6" y="T7"/>
                </a:cxn>
                <a:cxn ang="0">
                  <a:pos x="T8" y="T9"/>
                </a:cxn>
                <a:cxn ang="0">
                  <a:pos x="T10" y="T11"/>
                </a:cxn>
                <a:cxn ang="0">
                  <a:pos x="T12" y="T13"/>
                </a:cxn>
              </a:cxnLst>
              <a:rect l="0" t="0" r="r" b="b"/>
              <a:pathLst>
                <a:path w="151" h="151">
                  <a:moveTo>
                    <a:pt x="75" y="0"/>
                  </a:moveTo>
                  <a:cubicBezTo>
                    <a:pt x="68" y="0"/>
                    <a:pt x="60" y="2"/>
                    <a:pt x="53" y="4"/>
                  </a:cubicBezTo>
                  <a:cubicBezTo>
                    <a:pt x="23" y="13"/>
                    <a:pt x="0" y="42"/>
                    <a:pt x="0" y="76"/>
                  </a:cubicBezTo>
                  <a:cubicBezTo>
                    <a:pt x="0" y="117"/>
                    <a:pt x="34" y="151"/>
                    <a:pt x="75" y="151"/>
                  </a:cubicBezTo>
                  <a:cubicBezTo>
                    <a:pt x="117" y="151"/>
                    <a:pt x="151" y="117"/>
                    <a:pt x="151" y="76"/>
                  </a:cubicBezTo>
                  <a:cubicBezTo>
                    <a:pt x="151" y="39"/>
                    <a:pt x="124" y="8"/>
                    <a:pt x="89" y="2"/>
                  </a:cubicBezTo>
                  <a:cubicBezTo>
                    <a:pt x="85" y="1"/>
                    <a:pt x="80" y="0"/>
                    <a:pt x="7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grpSp>
      <p:sp>
        <p:nvSpPr>
          <p:cNvPr id="3" name="文本框 2"/>
          <p:cNvSpPr txBox="1"/>
          <p:nvPr/>
        </p:nvSpPr>
        <p:spPr>
          <a:xfrm>
            <a:off x="994728" y="69198"/>
            <a:ext cx="3729212" cy="584775"/>
          </a:xfrm>
          <a:prstGeom prst="rect">
            <a:avLst/>
          </a:prstGeom>
          <a:noFill/>
        </p:spPr>
        <p:txBody>
          <a:bodyPr wrap="square" rtlCol="0">
            <a:spAutoFit/>
          </a:bodyPr>
          <a:lstStyle/>
          <a:p>
            <a:r>
              <a:rPr lang="zh-CN" altLang="en-US" sz="3200" b="1" dirty="0" smtClean="0">
                <a:solidFill>
                  <a:schemeClr val="bg2">
                    <a:lumMod val="90000"/>
                  </a:schemeClr>
                </a:solidFill>
                <a:latin typeface="微软雅黑" panose="020B0503020204020204" pitchFamily="34" charset="-122"/>
                <a:ea typeface="微软雅黑" panose="020B0503020204020204" pitchFamily="34" charset="-122"/>
              </a:rPr>
              <a:t>项目背景</a:t>
            </a:r>
            <a:endParaRPr lang="zh-CN" altLang="en-US" sz="3200" b="1" dirty="0">
              <a:solidFill>
                <a:schemeClr val="bg2">
                  <a:lumMod val="90000"/>
                </a:schemeClr>
              </a:solidFill>
              <a:latin typeface="微软雅黑" panose="020B0503020204020204" pitchFamily="34" charset="-122"/>
              <a:ea typeface="微软雅黑" panose="020B0503020204020204" pitchFamily="34" charset="-122"/>
            </a:endParaRPr>
          </a:p>
        </p:txBody>
      </p:sp>
      <p:sp>
        <p:nvSpPr>
          <p:cNvPr id="4" name="矩形 3"/>
          <p:cNvSpPr/>
          <p:nvPr/>
        </p:nvSpPr>
        <p:spPr>
          <a:xfrm>
            <a:off x="959363" y="1170603"/>
            <a:ext cx="8707232" cy="507831"/>
          </a:xfrm>
          <a:prstGeom prst="rect">
            <a:avLst/>
          </a:prstGeom>
        </p:spPr>
        <p:txBody>
          <a:bodyPr wrap="square">
            <a:spAutoFit/>
          </a:bodyPr>
          <a:lstStyle/>
          <a:p>
            <a:pPr indent="266700" algn="just">
              <a:lnSpc>
                <a:spcPct val="150000"/>
              </a:lnSpc>
              <a:spcAft>
                <a:spcPts val="0"/>
              </a:spcAft>
            </a:pPr>
            <a:r>
              <a:rPr lang="zh-CN" altLang="zh-CN" kern="100" dirty="0">
                <a:solidFill>
                  <a:schemeClr val="bg1"/>
                </a:solidFill>
                <a:latin typeface="微软雅黑" panose="020B0503020204020204" pitchFamily="34" charset="-122"/>
                <a:ea typeface="微软雅黑" panose="020B0503020204020204" pitchFamily="34" charset="-122"/>
                <a:cs typeface="宋体" panose="02010600030101010101" pitchFamily="2" charset="-122"/>
              </a:rPr>
              <a:t>随着时代飞速变迁，科学技术迅猛发展</a:t>
            </a:r>
            <a:r>
              <a:rPr lang="zh-CN" altLang="zh-CN"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许多地方需要物体的位置信息：</a:t>
            </a:r>
            <a:endParaRPr lang="zh-CN" altLang="zh-CN" kern="100" dirty="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p:txBody>
      </p:sp>
      <p:pic>
        <p:nvPicPr>
          <p:cNvPr id="1026" name="Picture 2" descr="https://timgsa.baidu.com/timg?image&amp;quality=80&amp;size=b9999_10000&amp;sec=1524334222961&amp;di=ac1f54bd3e973453e5414ba8a8e03d34&amp;imgtype=0&amp;src=http%3A%2F%2Fi8.hexunimg.cn%2F2016-04-08%2F18319833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8822" y="1762002"/>
            <a:ext cx="2857500" cy="21431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ss0.bdstatic.com/70cFvHSh_Q1YnxGkpoWK1HF6hhy/it/u=1183039573,3351984249&amp;fm=27&amp;gp=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03522" y="1739900"/>
            <a:ext cx="2850304" cy="216522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ss1.bdstatic.com/70cFuXSh_Q1YnxGkpoWK1HF6hhy/it/u=2988366150,4172936751&amp;fm=27&amp;gp=0.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72598" y="1739869"/>
            <a:ext cx="2905185" cy="2165257"/>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p:cNvSpPr txBox="1"/>
          <p:nvPr/>
        </p:nvSpPr>
        <p:spPr>
          <a:xfrm>
            <a:off x="1644079" y="3905126"/>
            <a:ext cx="1977444" cy="646331"/>
          </a:xfrm>
          <a:prstGeom prst="rect">
            <a:avLst/>
          </a:prstGeom>
          <a:noFill/>
        </p:spPr>
        <p:txBody>
          <a:bodyPr wrap="square" rtlCol="0">
            <a:spAutoFit/>
          </a:bodyPr>
          <a:lstStyle/>
          <a:p>
            <a:r>
              <a:rPr lang="en-US" altLang="zh-CN" dirty="0" smtClean="0">
                <a:solidFill>
                  <a:schemeClr val="bg1"/>
                </a:solidFill>
                <a:latin typeface="微软雅黑" panose="020B0503020204020204" pitchFamily="34" charset="-122"/>
                <a:ea typeface="微软雅黑" panose="020B0503020204020204" pitchFamily="34" charset="-122"/>
              </a:rPr>
              <a:t>VR</a:t>
            </a:r>
            <a:r>
              <a:rPr lang="zh-CN" altLang="en-US" dirty="0" smtClean="0">
                <a:solidFill>
                  <a:schemeClr val="bg1"/>
                </a:solidFill>
                <a:latin typeface="微软雅黑" panose="020B0503020204020204" pitchFamily="34" charset="-122"/>
                <a:ea typeface="微软雅黑" panose="020B0503020204020204" pitchFamily="34" charset="-122"/>
              </a:rPr>
              <a:t>游戏中玩家或设备的定位</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4803982" y="3983914"/>
            <a:ext cx="2294627" cy="646331"/>
          </a:xfrm>
          <a:prstGeom prst="rect">
            <a:avLst/>
          </a:prstGeom>
          <a:noFill/>
        </p:spPr>
        <p:txBody>
          <a:bodyPr wrap="square" rtlCol="0">
            <a:spAutoFit/>
          </a:bodyPr>
          <a:lstStyle/>
          <a:p>
            <a:r>
              <a:rPr lang="zh-CN" altLang="en-US" dirty="0" smtClean="0">
                <a:solidFill>
                  <a:schemeClr val="bg1"/>
                </a:solidFill>
                <a:latin typeface="微软雅黑" panose="020B0503020204020204" pitchFamily="34" charset="-122"/>
                <a:ea typeface="微软雅黑" panose="020B0503020204020204" pitchFamily="34" charset="-122"/>
              </a:rPr>
              <a:t>室内小型搬运机器人及货物的定位</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8063049" y="4030285"/>
            <a:ext cx="2185100" cy="646331"/>
          </a:xfrm>
          <a:prstGeom prst="rect">
            <a:avLst/>
          </a:prstGeom>
          <a:noFill/>
        </p:spPr>
        <p:txBody>
          <a:bodyPr wrap="square" rtlCol="0">
            <a:spAutoFit/>
          </a:bodyPr>
          <a:lstStyle/>
          <a:p>
            <a:r>
              <a:rPr lang="zh-CN" altLang="en-US" dirty="0" smtClean="0">
                <a:solidFill>
                  <a:schemeClr val="bg1"/>
                </a:solidFill>
                <a:latin typeface="微软雅黑" panose="020B0503020204020204" pitchFamily="34" charset="-122"/>
                <a:ea typeface="微软雅黑" panose="020B0503020204020204" pitchFamily="34" charset="-122"/>
              </a:rPr>
              <a:t>室内小型飞行器的定位</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0" name="矩形 9"/>
          <p:cNvSpPr/>
          <p:nvPr/>
        </p:nvSpPr>
        <p:spPr>
          <a:xfrm>
            <a:off x="1595896" y="4908440"/>
            <a:ext cx="8465539" cy="646331"/>
          </a:xfrm>
          <a:prstGeom prst="rect">
            <a:avLst/>
          </a:prstGeom>
        </p:spPr>
        <p:txBody>
          <a:bodyPr wrap="square">
            <a:spAutoFit/>
          </a:bodyPr>
          <a:lstStyle/>
          <a:p>
            <a:r>
              <a:rPr lang="zh-CN" altLang="zh-CN" dirty="0">
                <a:solidFill>
                  <a:schemeClr val="bg1"/>
                </a:solidFill>
                <a:latin typeface="微软雅黑" panose="020B0503020204020204" pitchFamily="34" charset="-122"/>
                <a:ea typeface="微软雅黑" panose="020B0503020204020204" pitchFamily="34" charset="-122"/>
                <a:cs typeface="宋体" panose="02010600030101010101" pitchFamily="2" charset="-122"/>
              </a:rPr>
              <a:t>超声波定位系统利用了成熟的网络技术传递数据及用超声波测量距离，具有可靠性好、精度较</a:t>
            </a:r>
            <a:r>
              <a:rPr lang="zh-CN" altLang="zh-CN"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高</a:t>
            </a:r>
            <a:r>
              <a:rPr lang="zh-CN" altLang="en-US"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、成本低廉等</a:t>
            </a:r>
            <a:r>
              <a:rPr lang="zh-CN" altLang="zh-CN"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优点</a:t>
            </a:r>
            <a:r>
              <a:rPr lang="zh-CN" altLang="en-US" dirty="0">
                <a:solidFill>
                  <a:schemeClr val="bg1"/>
                </a:solidFill>
                <a:latin typeface="微软雅黑" panose="020B0503020204020204" pitchFamily="34" charset="-122"/>
                <a:ea typeface="微软雅黑" panose="020B0503020204020204" pitchFamily="34" charset="-122"/>
                <a:cs typeface="宋体" panose="02010600030101010101" pitchFamily="2" charset="-122"/>
              </a:rPr>
              <a:t>非</a:t>
            </a:r>
            <a:r>
              <a:rPr lang="zh-CN" altLang="en-US"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常适合这种室内小范围的定位服务</a:t>
            </a:r>
            <a:r>
              <a:rPr lang="en-US" altLang="zh-CN"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a:t>
            </a:r>
            <a:endParaRPr lang="zh-CN" altLang="en-US"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43840554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500" fill="hold"/>
                                        <p:tgtEl>
                                          <p:spTgt spid="1026"/>
                                        </p:tgtEl>
                                        <p:attrNameLst>
                                          <p:attrName>ppt_x</p:attrName>
                                        </p:attrNameLst>
                                      </p:cBhvr>
                                      <p:tavLst>
                                        <p:tav tm="0">
                                          <p:val>
                                            <p:strVal val="#ppt_x"/>
                                          </p:val>
                                        </p:tav>
                                        <p:tav tm="100000">
                                          <p:val>
                                            <p:strVal val="#ppt_x"/>
                                          </p:val>
                                        </p:tav>
                                      </p:tavLst>
                                    </p:anim>
                                    <p:anim calcmode="lin" valueType="num">
                                      <p:cBhvr additive="base">
                                        <p:cTn id="8" dur="500" fill="hold"/>
                                        <p:tgtEl>
                                          <p:spTgt spid="102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028"/>
                                        </p:tgtEl>
                                        <p:attrNameLst>
                                          <p:attrName>style.visibility</p:attrName>
                                        </p:attrNameLst>
                                      </p:cBhvr>
                                      <p:to>
                                        <p:strVal val="visible"/>
                                      </p:to>
                                    </p:set>
                                    <p:animEffect transition="in" filter="fade">
                                      <p:cBhvr>
                                        <p:cTn id="17" dur="1000"/>
                                        <p:tgtEl>
                                          <p:spTgt spid="1028"/>
                                        </p:tgtEl>
                                      </p:cBhvr>
                                    </p:animEffect>
                                    <p:anim calcmode="lin" valueType="num">
                                      <p:cBhvr>
                                        <p:cTn id="18" dur="1000" fill="hold"/>
                                        <p:tgtEl>
                                          <p:spTgt spid="1028"/>
                                        </p:tgtEl>
                                        <p:attrNameLst>
                                          <p:attrName>ppt_x</p:attrName>
                                        </p:attrNameLst>
                                      </p:cBhvr>
                                      <p:tavLst>
                                        <p:tav tm="0">
                                          <p:val>
                                            <p:strVal val="#ppt_x"/>
                                          </p:val>
                                        </p:tav>
                                        <p:tav tm="100000">
                                          <p:val>
                                            <p:strVal val="#ppt_x"/>
                                          </p:val>
                                        </p:tav>
                                      </p:tavLst>
                                    </p:anim>
                                    <p:anim calcmode="lin" valueType="num">
                                      <p:cBhvr>
                                        <p:cTn id="19" dur="1000" fill="hold"/>
                                        <p:tgtEl>
                                          <p:spTgt spid="1028"/>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1000"/>
                                        <p:tgtEl>
                                          <p:spTgt spid="7"/>
                                        </p:tgtEl>
                                      </p:cBhvr>
                                    </p:animEffect>
                                    <p:anim calcmode="lin" valueType="num">
                                      <p:cBhvr>
                                        <p:cTn id="23" dur="1000" fill="hold"/>
                                        <p:tgtEl>
                                          <p:spTgt spid="7"/>
                                        </p:tgtEl>
                                        <p:attrNameLst>
                                          <p:attrName>ppt_x</p:attrName>
                                        </p:attrNameLst>
                                      </p:cBhvr>
                                      <p:tavLst>
                                        <p:tav tm="0">
                                          <p:val>
                                            <p:strVal val="#ppt_x"/>
                                          </p:val>
                                        </p:tav>
                                        <p:tav tm="100000">
                                          <p:val>
                                            <p:strVal val="#ppt_x"/>
                                          </p:val>
                                        </p:tav>
                                      </p:tavLst>
                                    </p:anim>
                                    <p:anim calcmode="lin" valueType="num">
                                      <p:cBhvr>
                                        <p:cTn id="24"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030"/>
                                        </p:tgtEl>
                                        <p:attrNameLst>
                                          <p:attrName>style.visibility</p:attrName>
                                        </p:attrNameLst>
                                      </p:cBhvr>
                                      <p:to>
                                        <p:strVal val="visible"/>
                                      </p:to>
                                    </p:set>
                                    <p:animEffect transition="in" filter="fade">
                                      <p:cBhvr>
                                        <p:cTn id="29" dur="1000"/>
                                        <p:tgtEl>
                                          <p:spTgt spid="1030"/>
                                        </p:tgtEl>
                                      </p:cBhvr>
                                    </p:animEffect>
                                    <p:anim calcmode="lin" valueType="num">
                                      <p:cBhvr>
                                        <p:cTn id="30" dur="1000" fill="hold"/>
                                        <p:tgtEl>
                                          <p:spTgt spid="1030"/>
                                        </p:tgtEl>
                                        <p:attrNameLst>
                                          <p:attrName>ppt_x</p:attrName>
                                        </p:attrNameLst>
                                      </p:cBhvr>
                                      <p:tavLst>
                                        <p:tav tm="0">
                                          <p:val>
                                            <p:strVal val="#ppt_x"/>
                                          </p:val>
                                        </p:tav>
                                        <p:tav tm="100000">
                                          <p:val>
                                            <p:strVal val="#ppt_x"/>
                                          </p:val>
                                        </p:tav>
                                      </p:tavLst>
                                    </p:anim>
                                    <p:anim calcmode="lin" valueType="num">
                                      <p:cBhvr>
                                        <p:cTn id="31" dur="1000" fill="hold"/>
                                        <p:tgtEl>
                                          <p:spTgt spid="1030"/>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1000"/>
                                        <p:tgtEl>
                                          <p:spTgt spid="9"/>
                                        </p:tgtEl>
                                      </p:cBhvr>
                                    </p:animEffect>
                                    <p:anim calcmode="lin" valueType="num">
                                      <p:cBhvr>
                                        <p:cTn id="35" dur="1000" fill="hold"/>
                                        <p:tgtEl>
                                          <p:spTgt spid="9"/>
                                        </p:tgtEl>
                                        <p:attrNameLst>
                                          <p:attrName>ppt_x</p:attrName>
                                        </p:attrNameLst>
                                      </p:cBhvr>
                                      <p:tavLst>
                                        <p:tav tm="0">
                                          <p:val>
                                            <p:strVal val="#ppt_x"/>
                                          </p:val>
                                        </p:tav>
                                        <p:tav tm="100000">
                                          <p:val>
                                            <p:strVal val="#ppt_x"/>
                                          </p:val>
                                        </p:tav>
                                      </p:tavLst>
                                    </p:anim>
                                    <p:anim calcmode="lin" valueType="num">
                                      <p:cBhvr>
                                        <p:cTn id="36"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9" grpId="0"/>
      <p:bldP spid="10"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99" name="组合 98"/>
          <p:cNvGrpSpPr/>
          <p:nvPr/>
        </p:nvGrpSpPr>
        <p:grpSpPr>
          <a:xfrm rot="10800000">
            <a:off x="7812906" y="5941134"/>
            <a:ext cx="4395343" cy="951905"/>
            <a:chOff x="-138485" y="655567"/>
            <a:chExt cx="4395343" cy="951905"/>
          </a:xfrm>
        </p:grpSpPr>
        <p:sp>
          <p:nvSpPr>
            <p:cNvPr id="100" name="Freeform 64"/>
            <p:cNvSpPr/>
            <p:nvPr/>
          </p:nvSpPr>
          <p:spPr bwMode="auto">
            <a:xfrm rot="5400000">
              <a:off x="2308505" y="-602088"/>
              <a:ext cx="343882" cy="3552825"/>
            </a:xfrm>
            <a:custGeom>
              <a:avLst/>
              <a:gdLst>
                <a:gd name="T0" fmla="*/ 119 w 362"/>
                <a:gd name="T1" fmla="*/ 0 h 2238"/>
                <a:gd name="T2" fmla="*/ 119 w 362"/>
                <a:gd name="T3" fmla="*/ 522 h 2238"/>
                <a:gd name="T4" fmla="*/ 156 w 362"/>
                <a:gd name="T5" fmla="*/ 558 h 2238"/>
                <a:gd name="T6" fmla="*/ 221 w 362"/>
                <a:gd name="T7" fmla="*/ 623 h 2238"/>
                <a:gd name="T8" fmla="*/ 221 w 362"/>
                <a:gd name="T9" fmla="*/ 1167 h 2238"/>
                <a:gd name="T10" fmla="*/ 192 w 362"/>
                <a:gd name="T11" fmla="*/ 1195 h 2238"/>
                <a:gd name="T12" fmla="*/ 98 w 362"/>
                <a:gd name="T13" fmla="*/ 1289 h 2238"/>
                <a:gd name="T14" fmla="*/ 98 w 362"/>
                <a:gd name="T15" fmla="*/ 1926 h 2238"/>
                <a:gd name="T16" fmla="*/ 0 w 362"/>
                <a:gd name="T17" fmla="*/ 2024 h 2238"/>
                <a:gd name="T18" fmla="*/ 0 w 362"/>
                <a:gd name="T19" fmla="*/ 2238 h 2238"/>
                <a:gd name="T20" fmla="*/ 194 w 362"/>
                <a:gd name="T21" fmla="*/ 2238 h 2238"/>
                <a:gd name="T22" fmla="*/ 362 w 362"/>
                <a:gd name="T23" fmla="*/ 2071 h 2238"/>
                <a:gd name="T24" fmla="*/ 362 w 362"/>
                <a:gd name="T25" fmla="*/ 1499 h 2238"/>
                <a:gd name="T26" fmla="*/ 254 w 362"/>
                <a:gd name="T27" fmla="*/ 1391 h 2238"/>
                <a:gd name="T28" fmla="*/ 254 w 362"/>
                <a:gd name="T29" fmla="*/ 461 h 2238"/>
                <a:gd name="T30" fmla="*/ 254 w 362"/>
                <a:gd name="T31" fmla="*/ 232 h 2238"/>
                <a:gd name="T32" fmla="*/ 119 w 362"/>
                <a:gd name="T33" fmla="*/ 0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2238">
                  <a:moveTo>
                    <a:pt x="119" y="0"/>
                  </a:moveTo>
                  <a:lnTo>
                    <a:pt x="119" y="522"/>
                  </a:lnTo>
                  <a:lnTo>
                    <a:pt x="156" y="558"/>
                  </a:lnTo>
                  <a:lnTo>
                    <a:pt x="221" y="623"/>
                  </a:lnTo>
                  <a:lnTo>
                    <a:pt x="221" y="1167"/>
                  </a:lnTo>
                  <a:lnTo>
                    <a:pt x="192" y="1195"/>
                  </a:lnTo>
                  <a:lnTo>
                    <a:pt x="98" y="1289"/>
                  </a:lnTo>
                  <a:lnTo>
                    <a:pt x="98" y="1926"/>
                  </a:lnTo>
                  <a:lnTo>
                    <a:pt x="0" y="2024"/>
                  </a:lnTo>
                  <a:lnTo>
                    <a:pt x="0" y="2238"/>
                  </a:lnTo>
                  <a:lnTo>
                    <a:pt x="194" y="2238"/>
                  </a:lnTo>
                  <a:lnTo>
                    <a:pt x="362" y="2071"/>
                  </a:lnTo>
                  <a:lnTo>
                    <a:pt x="362" y="1499"/>
                  </a:lnTo>
                  <a:lnTo>
                    <a:pt x="254" y="1391"/>
                  </a:lnTo>
                  <a:lnTo>
                    <a:pt x="254" y="461"/>
                  </a:lnTo>
                  <a:lnTo>
                    <a:pt x="254" y="232"/>
                  </a:lnTo>
                  <a:lnTo>
                    <a:pt x="119" y="0"/>
                  </a:lnTo>
                  <a:close/>
                </a:path>
              </a:pathLst>
            </a:custGeom>
            <a:solidFill>
              <a:srgbClr val="00B4EB"/>
            </a:solidFill>
            <a:ln w="9525">
              <a:solidFill>
                <a:srgbClr val="00CCFF"/>
              </a:solidFill>
              <a:round/>
            </a:ln>
          </p:spPr>
          <p:txBody>
            <a:bodyPr vert="horz" wrap="square" lIns="91440" tIns="45720" rIns="91440" bIns="45720" numCol="1" anchor="t" anchorCtr="0" compatLnSpc="1"/>
            <a:lstStyle/>
            <a:p>
              <a:endParaRPr lang="zh-CN" altLang="en-US"/>
            </a:p>
          </p:txBody>
        </p:sp>
        <p:grpSp>
          <p:nvGrpSpPr>
            <p:cNvPr id="101" name="组合 100"/>
            <p:cNvGrpSpPr/>
            <p:nvPr/>
          </p:nvGrpSpPr>
          <p:grpSpPr>
            <a:xfrm>
              <a:off x="-138485" y="655567"/>
              <a:ext cx="939832" cy="951905"/>
              <a:chOff x="3983038" y="1357313"/>
              <a:chExt cx="4078288" cy="4130675"/>
            </a:xfrm>
          </p:grpSpPr>
          <p:sp>
            <p:nvSpPr>
              <p:cNvPr id="102"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solidFill>
                <a:srgbClr val="B2E8F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26"/>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27"/>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29"/>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solidFill>
                <a:srgbClr val="CCF0F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31"/>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32"/>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33"/>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34"/>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35"/>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36"/>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37"/>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38"/>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39"/>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40"/>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41"/>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42"/>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43"/>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44"/>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45"/>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46"/>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47"/>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48"/>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49"/>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50"/>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51"/>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52"/>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53"/>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54"/>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55"/>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56"/>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57"/>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58"/>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59"/>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60"/>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solidFill>
                <a:srgbClr val="7FD9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sp>
        <p:nvSpPr>
          <p:cNvPr id="291" name="矩形 290"/>
          <p:cNvSpPr/>
          <p:nvPr/>
        </p:nvSpPr>
        <p:spPr>
          <a:xfrm>
            <a:off x="3729755" y="1117978"/>
            <a:ext cx="1307625" cy="108554"/>
          </a:xfrm>
          <a:prstGeom prst="rect">
            <a:avLst/>
          </a:prstGeom>
          <a:solidFill>
            <a:srgbClr val="00B4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2" name="平行四边形 291"/>
          <p:cNvSpPr/>
          <p:nvPr/>
        </p:nvSpPr>
        <p:spPr>
          <a:xfrm>
            <a:off x="380626" y="1298989"/>
            <a:ext cx="3282431" cy="45719"/>
          </a:xfrm>
          <a:prstGeom prst="parallelogram">
            <a:avLst>
              <a:gd name="adj" fmla="val 317559"/>
            </a:avLst>
          </a:prstGeom>
          <a:solidFill>
            <a:srgbClr val="00B4E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5" name="组合 294"/>
          <p:cNvGrpSpPr/>
          <p:nvPr/>
        </p:nvGrpSpPr>
        <p:grpSpPr>
          <a:xfrm>
            <a:off x="5171191" y="1090928"/>
            <a:ext cx="492373" cy="498699"/>
            <a:chOff x="3983038" y="1357313"/>
            <a:chExt cx="4078288" cy="4130675"/>
          </a:xfrm>
          <a:solidFill>
            <a:schemeClr val="bg1">
              <a:alpha val="40000"/>
            </a:schemeClr>
          </a:solidFill>
        </p:grpSpPr>
        <p:sp>
          <p:nvSpPr>
            <p:cNvPr id="296"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7"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8"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9"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0"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1" name="Freeform 26"/>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2" name="Freeform 27"/>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3"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4" name="Freeform 29"/>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5"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6" name="Freeform 31"/>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7" name="Freeform 32"/>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8" name="Freeform 33"/>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9" name="Freeform 34"/>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0" name="Freeform 35"/>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1" name="Freeform 36"/>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2" name="Freeform 37"/>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3" name="Freeform 38"/>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4" name="Freeform 39"/>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5" name="Freeform 40"/>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6" name="Freeform 41"/>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7" name="Freeform 42"/>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8" name="Freeform 43"/>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9" name="Freeform 44"/>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45"/>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46"/>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2" name="Freeform 47"/>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3" name="Freeform 48"/>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4" name="Freeform 49"/>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5" name="Freeform 50"/>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6" name="Freeform 51"/>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7" name="Freeform 52"/>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8" name="Freeform 53"/>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9" name="Freeform 54"/>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0" name="Freeform 55"/>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1" name="Freeform 56"/>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2" name="Freeform 57"/>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3" name="Freeform 58"/>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4" name="Freeform 59"/>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5" name="Freeform 60"/>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6"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7"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8"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39" name="椭圆 338"/>
          <p:cNvSpPr/>
          <p:nvPr/>
        </p:nvSpPr>
        <p:spPr>
          <a:xfrm>
            <a:off x="3986938"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0" name="椭圆 339"/>
          <p:cNvSpPr/>
          <p:nvPr/>
        </p:nvSpPr>
        <p:spPr>
          <a:xfrm>
            <a:off x="4158094"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1" name="椭圆 340"/>
          <p:cNvSpPr/>
          <p:nvPr/>
        </p:nvSpPr>
        <p:spPr>
          <a:xfrm>
            <a:off x="4330383"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2" name="椭圆 341"/>
          <p:cNvSpPr/>
          <p:nvPr/>
        </p:nvSpPr>
        <p:spPr>
          <a:xfrm>
            <a:off x="4716746" y="1254898"/>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46" name="直接连接符 345"/>
          <p:cNvCxnSpPr/>
          <p:nvPr/>
        </p:nvCxnSpPr>
        <p:spPr>
          <a:xfrm>
            <a:off x="1242476" y="151420"/>
            <a:ext cx="3021989" cy="0"/>
          </a:xfrm>
          <a:prstGeom prst="line">
            <a:avLst/>
          </a:prstGeom>
          <a:ln>
            <a:solidFill>
              <a:srgbClr val="00B4EB"/>
            </a:solidFill>
            <a:prstDash val="lgDashDotDot"/>
          </a:ln>
        </p:spPr>
        <p:style>
          <a:lnRef idx="1">
            <a:schemeClr val="accent1"/>
          </a:lnRef>
          <a:fillRef idx="0">
            <a:schemeClr val="accent1"/>
          </a:fillRef>
          <a:effectRef idx="0">
            <a:schemeClr val="accent1"/>
          </a:effectRef>
          <a:fontRef idx="minor">
            <a:schemeClr val="tx1"/>
          </a:fontRef>
        </p:style>
      </p:cxnSp>
      <p:cxnSp>
        <p:nvCxnSpPr>
          <p:cNvPr id="347" name="直接连接符 346"/>
          <p:cNvCxnSpPr/>
          <p:nvPr/>
        </p:nvCxnSpPr>
        <p:spPr>
          <a:xfrm>
            <a:off x="1948906" y="1452782"/>
            <a:ext cx="3021989" cy="0"/>
          </a:xfrm>
          <a:prstGeom prst="line">
            <a:avLst/>
          </a:prstGeom>
          <a:ln>
            <a:solidFill>
              <a:srgbClr val="00B4EB"/>
            </a:solidFill>
            <a:prstDash val="sysDash"/>
          </a:ln>
        </p:spPr>
        <p:style>
          <a:lnRef idx="1">
            <a:schemeClr val="accent1"/>
          </a:lnRef>
          <a:fillRef idx="0">
            <a:schemeClr val="accent1"/>
          </a:fillRef>
          <a:effectRef idx="0">
            <a:schemeClr val="accent1"/>
          </a:effectRef>
          <a:fontRef idx="minor">
            <a:schemeClr val="tx1"/>
          </a:fontRef>
        </p:style>
      </p:cxnSp>
      <p:grpSp>
        <p:nvGrpSpPr>
          <p:cNvPr id="558" name="组合 557"/>
          <p:cNvGrpSpPr/>
          <p:nvPr/>
        </p:nvGrpSpPr>
        <p:grpSpPr>
          <a:xfrm rot="10800000">
            <a:off x="343333" y="300672"/>
            <a:ext cx="4965700" cy="45719"/>
            <a:chOff x="-839788" y="7580313"/>
            <a:chExt cx="4965700" cy="233363"/>
          </a:xfrm>
        </p:grpSpPr>
        <p:sp>
          <p:nvSpPr>
            <p:cNvPr id="359" name="Freeform 18"/>
            <p:cNvSpPr/>
            <p:nvPr/>
          </p:nvSpPr>
          <p:spPr bwMode="auto">
            <a:xfrm>
              <a:off x="-782638"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2" name="Freeform 21"/>
            <p:cNvSpPr/>
            <p:nvPr/>
          </p:nvSpPr>
          <p:spPr bwMode="auto">
            <a:xfrm>
              <a:off x="-5715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3" name="Freeform 22"/>
            <p:cNvSpPr/>
            <p:nvPr/>
          </p:nvSpPr>
          <p:spPr bwMode="auto">
            <a:xfrm>
              <a:off x="-501650" y="7580313"/>
              <a:ext cx="0" cy="190500"/>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4" name="Freeform 23"/>
            <p:cNvSpPr/>
            <p:nvPr/>
          </p:nvSpPr>
          <p:spPr bwMode="auto">
            <a:xfrm>
              <a:off x="-839788" y="7580313"/>
              <a:ext cx="0" cy="233363"/>
            </a:xfrm>
            <a:custGeom>
              <a:avLst/>
              <a:gdLst>
                <a:gd name="T0" fmla="*/ 0 h 147"/>
                <a:gd name="T1" fmla="*/ 147 h 147"/>
                <a:gd name="T2" fmla="*/ 0 h 147"/>
              </a:gdLst>
              <a:ahLst/>
              <a:cxnLst>
                <a:cxn ang="0">
                  <a:pos x="0" y="T0"/>
                </a:cxn>
                <a:cxn ang="0">
                  <a:pos x="0" y="T1"/>
                </a:cxn>
                <a:cxn ang="0">
                  <a:pos x="0" y="T2"/>
                </a:cxn>
              </a:cxnLst>
              <a:rect l="0" t="0" r="r" b="b"/>
              <a:pathLst>
                <a:path h="147">
                  <a:moveTo>
                    <a:pt x="0" y="0"/>
                  </a:moveTo>
                  <a:lnTo>
                    <a:pt x="0" y="14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5" name="Freeform 24"/>
            <p:cNvSpPr/>
            <p:nvPr/>
          </p:nvSpPr>
          <p:spPr bwMode="auto">
            <a:xfrm>
              <a:off x="-4318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6" name="Freeform 25"/>
            <p:cNvSpPr/>
            <p:nvPr/>
          </p:nvSpPr>
          <p:spPr bwMode="auto">
            <a:xfrm>
              <a:off x="-360363"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7" name="Freeform 26"/>
            <p:cNvSpPr/>
            <p:nvPr/>
          </p:nvSpPr>
          <p:spPr bwMode="auto">
            <a:xfrm>
              <a:off x="-293688"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8" name="Freeform 27"/>
            <p:cNvSpPr/>
            <p:nvPr/>
          </p:nvSpPr>
          <p:spPr bwMode="auto">
            <a:xfrm>
              <a:off x="-223838"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9" name="Freeform 28"/>
            <p:cNvSpPr/>
            <p:nvPr/>
          </p:nvSpPr>
          <p:spPr bwMode="auto">
            <a:xfrm>
              <a:off x="-103188"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0" name="Freeform 29"/>
            <p:cNvSpPr/>
            <p:nvPr/>
          </p:nvSpPr>
          <p:spPr bwMode="auto">
            <a:xfrm>
              <a:off x="-317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1" name="Freeform 30"/>
            <p:cNvSpPr/>
            <p:nvPr/>
          </p:nvSpPr>
          <p:spPr bwMode="auto">
            <a:xfrm>
              <a:off x="381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2" name="Freeform 31"/>
            <p:cNvSpPr/>
            <p:nvPr/>
          </p:nvSpPr>
          <p:spPr bwMode="auto">
            <a:xfrm>
              <a:off x="1079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3" name="Freeform 32"/>
            <p:cNvSpPr/>
            <p:nvPr/>
          </p:nvSpPr>
          <p:spPr bwMode="auto">
            <a:xfrm>
              <a:off x="177800" y="7580313"/>
              <a:ext cx="0" cy="190500"/>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5" name="Freeform 34"/>
            <p:cNvSpPr/>
            <p:nvPr/>
          </p:nvSpPr>
          <p:spPr bwMode="auto">
            <a:xfrm>
              <a:off x="2476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6" name="Freeform 35"/>
            <p:cNvSpPr/>
            <p:nvPr/>
          </p:nvSpPr>
          <p:spPr bwMode="auto">
            <a:xfrm>
              <a:off x="31908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7" name="Freeform 36"/>
            <p:cNvSpPr/>
            <p:nvPr/>
          </p:nvSpPr>
          <p:spPr bwMode="auto">
            <a:xfrm>
              <a:off x="38893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8" name="Freeform 37"/>
            <p:cNvSpPr/>
            <p:nvPr/>
          </p:nvSpPr>
          <p:spPr bwMode="auto">
            <a:xfrm>
              <a:off x="45878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9" name="Freeform 38"/>
            <p:cNvSpPr/>
            <p:nvPr/>
          </p:nvSpPr>
          <p:spPr bwMode="auto">
            <a:xfrm>
              <a:off x="57943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0" name="Freeform 39"/>
            <p:cNvSpPr/>
            <p:nvPr/>
          </p:nvSpPr>
          <p:spPr bwMode="auto">
            <a:xfrm>
              <a:off x="65087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5" name="Freeform 44"/>
            <p:cNvSpPr/>
            <p:nvPr/>
          </p:nvSpPr>
          <p:spPr bwMode="auto">
            <a:xfrm>
              <a:off x="93027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6" name="Freeform 45"/>
            <p:cNvSpPr/>
            <p:nvPr/>
          </p:nvSpPr>
          <p:spPr bwMode="auto">
            <a:xfrm>
              <a:off x="10017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7" name="Freeform 46"/>
            <p:cNvSpPr/>
            <p:nvPr/>
          </p:nvSpPr>
          <p:spPr bwMode="auto">
            <a:xfrm>
              <a:off x="10715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8" name="Freeform 47"/>
            <p:cNvSpPr/>
            <p:nvPr/>
          </p:nvSpPr>
          <p:spPr bwMode="auto">
            <a:xfrm>
              <a:off x="11414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90" name="Freeform 49"/>
            <p:cNvSpPr/>
            <p:nvPr/>
          </p:nvSpPr>
          <p:spPr bwMode="auto">
            <a:xfrm>
              <a:off x="13319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91" name="Freeform 50"/>
            <p:cNvSpPr/>
            <p:nvPr/>
          </p:nvSpPr>
          <p:spPr bwMode="auto">
            <a:xfrm>
              <a:off x="14033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92" name="Freeform 51"/>
            <p:cNvSpPr/>
            <p:nvPr/>
          </p:nvSpPr>
          <p:spPr bwMode="auto">
            <a:xfrm>
              <a:off x="14732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94" name="Freeform 53"/>
            <p:cNvSpPr/>
            <p:nvPr/>
          </p:nvSpPr>
          <p:spPr bwMode="auto">
            <a:xfrm>
              <a:off x="1204912" y="7580313"/>
              <a:ext cx="0" cy="233363"/>
            </a:xfrm>
            <a:custGeom>
              <a:avLst/>
              <a:gdLst>
                <a:gd name="T0" fmla="*/ 0 h 147"/>
                <a:gd name="T1" fmla="*/ 147 h 147"/>
                <a:gd name="T2" fmla="*/ 0 h 147"/>
              </a:gdLst>
              <a:ahLst/>
              <a:cxnLst>
                <a:cxn ang="0">
                  <a:pos x="0" y="T0"/>
                </a:cxn>
                <a:cxn ang="0">
                  <a:pos x="0" y="T1"/>
                </a:cxn>
                <a:cxn ang="0">
                  <a:pos x="0" y="T2"/>
                </a:cxn>
              </a:cxnLst>
              <a:rect l="0" t="0" r="r" b="b"/>
              <a:pathLst>
                <a:path h="147">
                  <a:moveTo>
                    <a:pt x="0" y="0"/>
                  </a:moveTo>
                  <a:lnTo>
                    <a:pt x="0" y="14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95" name="Freeform 54"/>
            <p:cNvSpPr/>
            <p:nvPr/>
          </p:nvSpPr>
          <p:spPr bwMode="auto">
            <a:xfrm>
              <a:off x="16129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96" name="Freeform 55"/>
            <p:cNvSpPr/>
            <p:nvPr/>
          </p:nvSpPr>
          <p:spPr bwMode="auto">
            <a:xfrm>
              <a:off x="16827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97" name="Freeform 56"/>
            <p:cNvSpPr/>
            <p:nvPr/>
          </p:nvSpPr>
          <p:spPr bwMode="auto">
            <a:xfrm>
              <a:off x="17510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98" name="Freeform 57"/>
            <p:cNvSpPr/>
            <p:nvPr/>
          </p:nvSpPr>
          <p:spPr bwMode="auto">
            <a:xfrm>
              <a:off x="18208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99" name="Freeform 58"/>
            <p:cNvSpPr/>
            <p:nvPr/>
          </p:nvSpPr>
          <p:spPr bwMode="auto">
            <a:xfrm>
              <a:off x="19415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0" name="Freeform 59"/>
            <p:cNvSpPr/>
            <p:nvPr/>
          </p:nvSpPr>
          <p:spPr bwMode="auto">
            <a:xfrm>
              <a:off x="20113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1" name="Freeform 60"/>
            <p:cNvSpPr/>
            <p:nvPr/>
          </p:nvSpPr>
          <p:spPr bwMode="auto">
            <a:xfrm>
              <a:off x="20828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2" name="Freeform 61"/>
            <p:cNvSpPr/>
            <p:nvPr/>
          </p:nvSpPr>
          <p:spPr bwMode="auto">
            <a:xfrm>
              <a:off x="21526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3" name="Freeform 62"/>
            <p:cNvSpPr/>
            <p:nvPr/>
          </p:nvSpPr>
          <p:spPr bwMode="auto">
            <a:xfrm>
              <a:off x="2222500" y="7580313"/>
              <a:ext cx="0" cy="190500"/>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4" name="Freeform 63"/>
            <p:cNvSpPr/>
            <p:nvPr/>
          </p:nvSpPr>
          <p:spPr bwMode="auto">
            <a:xfrm>
              <a:off x="1884362" y="7580313"/>
              <a:ext cx="0" cy="233363"/>
            </a:xfrm>
            <a:custGeom>
              <a:avLst/>
              <a:gdLst>
                <a:gd name="T0" fmla="*/ 0 h 147"/>
                <a:gd name="T1" fmla="*/ 147 h 147"/>
                <a:gd name="T2" fmla="*/ 0 h 147"/>
              </a:gdLst>
              <a:ahLst/>
              <a:cxnLst>
                <a:cxn ang="0">
                  <a:pos x="0" y="T0"/>
                </a:cxn>
                <a:cxn ang="0">
                  <a:pos x="0" y="T1"/>
                </a:cxn>
                <a:cxn ang="0">
                  <a:pos x="0" y="T2"/>
                </a:cxn>
              </a:cxnLst>
              <a:rect l="0" t="0" r="r" b="b"/>
              <a:pathLst>
                <a:path h="147">
                  <a:moveTo>
                    <a:pt x="0" y="0"/>
                  </a:moveTo>
                  <a:lnTo>
                    <a:pt x="0" y="14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5" name="Freeform 64"/>
            <p:cNvSpPr/>
            <p:nvPr/>
          </p:nvSpPr>
          <p:spPr bwMode="auto">
            <a:xfrm>
              <a:off x="22923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6" name="Freeform 65"/>
            <p:cNvSpPr/>
            <p:nvPr/>
          </p:nvSpPr>
          <p:spPr bwMode="auto">
            <a:xfrm>
              <a:off x="23622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7" name="Freeform 66"/>
            <p:cNvSpPr/>
            <p:nvPr/>
          </p:nvSpPr>
          <p:spPr bwMode="auto">
            <a:xfrm>
              <a:off x="243363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9" name="Freeform 68"/>
            <p:cNvSpPr/>
            <p:nvPr/>
          </p:nvSpPr>
          <p:spPr bwMode="auto">
            <a:xfrm>
              <a:off x="262413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0" name="Freeform 69"/>
            <p:cNvSpPr/>
            <p:nvPr/>
          </p:nvSpPr>
          <p:spPr bwMode="auto">
            <a:xfrm>
              <a:off x="269398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1" name="Freeform 70"/>
            <p:cNvSpPr/>
            <p:nvPr/>
          </p:nvSpPr>
          <p:spPr bwMode="auto">
            <a:xfrm>
              <a:off x="276542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2" name="Freeform 71"/>
            <p:cNvSpPr/>
            <p:nvPr/>
          </p:nvSpPr>
          <p:spPr bwMode="auto">
            <a:xfrm>
              <a:off x="283527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3" name="Freeform 72"/>
            <p:cNvSpPr/>
            <p:nvPr/>
          </p:nvSpPr>
          <p:spPr bwMode="auto">
            <a:xfrm>
              <a:off x="2905125" y="7580313"/>
              <a:ext cx="0" cy="190500"/>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5" name="Freeform 74"/>
            <p:cNvSpPr/>
            <p:nvPr/>
          </p:nvSpPr>
          <p:spPr bwMode="auto">
            <a:xfrm>
              <a:off x="297497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6" name="Freeform 75"/>
            <p:cNvSpPr/>
            <p:nvPr/>
          </p:nvSpPr>
          <p:spPr bwMode="auto">
            <a:xfrm>
              <a:off x="304482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7" name="Freeform 76"/>
            <p:cNvSpPr/>
            <p:nvPr/>
          </p:nvSpPr>
          <p:spPr bwMode="auto">
            <a:xfrm>
              <a:off x="31162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8" name="Freeform 77"/>
            <p:cNvSpPr/>
            <p:nvPr/>
          </p:nvSpPr>
          <p:spPr bwMode="auto">
            <a:xfrm>
              <a:off x="31861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9" name="Freeform 78"/>
            <p:cNvSpPr/>
            <p:nvPr/>
          </p:nvSpPr>
          <p:spPr bwMode="auto">
            <a:xfrm>
              <a:off x="33067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0" name="Freeform 79"/>
            <p:cNvSpPr/>
            <p:nvPr/>
          </p:nvSpPr>
          <p:spPr bwMode="auto">
            <a:xfrm>
              <a:off x="33766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2" name="Freeform 81"/>
            <p:cNvSpPr/>
            <p:nvPr/>
          </p:nvSpPr>
          <p:spPr bwMode="auto">
            <a:xfrm>
              <a:off x="35179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3" name="Freeform 82"/>
            <p:cNvSpPr/>
            <p:nvPr/>
          </p:nvSpPr>
          <p:spPr bwMode="auto">
            <a:xfrm>
              <a:off x="3587750" y="7580313"/>
              <a:ext cx="0" cy="190500"/>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6" name="Freeform 85"/>
            <p:cNvSpPr/>
            <p:nvPr/>
          </p:nvSpPr>
          <p:spPr bwMode="auto">
            <a:xfrm>
              <a:off x="37274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7" name="Freeform 86"/>
            <p:cNvSpPr/>
            <p:nvPr/>
          </p:nvSpPr>
          <p:spPr bwMode="auto">
            <a:xfrm>
              <a:off x="379412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9" name="Freeform 88"/>
            <p:cNvSpPr/>
            <p:nvPr/>
          </p:nvSpPr>
          <p:spPr bwMode="auto">
            <a:xfrm>
              <a:off x="39862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0" name="Freeform 89"/>
            <p:cNvSpPr/>
            <p:nvPr/>
          </p:nvSpPr>
          <p:spPr bwMode="auto">
            <a:xfrm>
              <a:off x="40560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1" name="Freeform 90"/>
            <p:cNvSpPr/>
            <p:nvPr/>
          </p:nvSpPr>
          <p:spPr bwMode="auto">
            <a:xfrm>
              <a:off x="41259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4" name="Freeform 93"/>
            <p:cNvSpPr/>
            <p:nvPr/>
          </p:nvSpPr>
          <p:spPr bwMode="auto">
            <a:xfrm>
              <a:off x="3929062" y="7580313"/>
              <a:ext cx="0" cy="233363"/>
            </a:xfrm>
            <a:custGeom>
              <a:avLst/>
              <a:gdLst>
                <a:gd name="T0" fmla="*/ 0 h 147"/>
                <a:gd name="T1" fmla="*/ 147 h 147"/>
                <a:gd name="T2" fmla="*/ 0 h 147"/>
              </a:gdLst>
              <a:ahLst/>
              <a:cxnLst>
                <a:cxn ang="0">
                  <a:pos x="0" y="T0"/>
                </a:cxn>
                <a:cxn ang="0">
                  <a:pos x="0" y="T1"/>
                </a:cxn>
                <a:cxn ang="0">
                  <a:pos x="0" y="T2"/>
                </a:cxn>
              </a:cxnLst>
              <a:rect l="0" t="0" r="r" b="b"/>
              <a:pathLst>
                <a:path h="147">
                  <a:moveTo>
                    <a:pt x="0" y="0"/>
                  </a:moveTo>
                  <a:lnTo>
                    <a:pt x="0" y="14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sp>
        <p:nvSpPr>
          <p:cNvPr id="559" name="文本框 558"/>
          <p:cNvSpPr txBox="1"/>
          <p:nvPr/>
        </p:nvSpPr>
        <p:spPr>
          <a:xfrm>
            <a:off x="305490" y="506153"/>
            <a:ext cx="5149379" cy="584775"/>
          </a:xfrm>
          <a:prstGeom prst="rect">
            <a:avLst/>
          </a:prstGeom>
          <a:noFill/>
        </p:spPr>
        <p:txBody>
          <a:bodyPr wrap="square" rtlCol="0">
            <a:spAutoFit/>
          </a:bodyPr>
          <a:lstStyle/>
          <a:p>
            <a:r>
              <a:rPr lang="zh-CN" altLang="en-US" sz="3200" b="1" dirty="0">
                <a:solidFill>
                  <a:schemeClr val="accent1">
                    <a:lumMod val="20000"/>
                    <a:lumOff val="80000"/>
                  </a:schemeClr>
                </a:solidFill>
                <a:effectLst>
                  <a:reflection blurRad="6350" stA="53000" endA="300" endPos="35500" dir="5400000" sy="-90000" algn="bl" rotWithShape="0"/>
                </a:effectLst>
                <a:latin typeface="宋体" panose="02010600030101010101" pitchFamily="2" charset="-122"/>
                <a:ea typeface="宋体" panose="02010600030101010101" pitchFamily="2" charset="-122"/>
              </a:rPr>
              <a:t>一</a:t>
            </a:r>
            <a:r>
              <a:rPr lang="en-US" altLang="zh-CN" sz="3200" dirty="0" smtClean="0">
                <a:solidFill>
                  <a:schemeClr val="accent1">
                    <a:lumMod val="20000"/>
                    <a:lumOff val="80000"/>
                  </a:schemeClr>
                </a:solidFill>
                <a:effectLst>
                  <a:reflection blurRad="6350" stA="53000" endA="300" endPos="35500" dir="5400000" sy="-90000" algn="bl" rotWithShape="0"/>
                </a:effectLst>
                <a:latin typeface="MStiffHeiHK-UltraBold" panose="00000900000000000000" pitchFamily="50" charset="-120"/>
                <a:ea typeface="MStiffHeiHK-UltraBold" panose="00000900000000000000" pitchFamily="50" charset="-120"/>
              </a:rPr>
              <a:t>.</a:t>
            </a:r>
            <a:r>
              <a:rPr lang="zh-CN" altLang="en-US" sz="3200" dirty="0">
                <a:solidFill>
                  <a:schemeClr val="accent1">
                    <a:lumMod val="20000"/>
                    <a:lumOff val="80000"/>
                  </a:schemeClr>
                </a:solidFill>
                <a:effectLst>
                  <a:reflection blurRad="6350" stA="53000" endA="300" endPos="35500" dir="5400000" sy="-90000" algn="bl" rotWithShape="0"/>
                </a:effectLst>
                <a:latin typeface="MStiffHeiHK-UltraBold" panose="00000900000000000000" pitchFamily="50" charset="-120"/>
                <a:ea typeface="宋体" panose="02010600030101010101" pitchFamily="2" charset="-122"/>
              </a:rPr>
              <a:t>超声</a:t>
            </a:r>
            <a:r>
              <a:rPr lang="zh-CN" altLang="en-US" sz="3200" dirty="0" smtClean="0">
                <a:solidFill>
                  <a:schemeClr val="accent1">
                    <a:lumMod val="20000"/>
                    <a:lumOff val="80000"/>
                  </a:schemeClr>
                </a:solidFill>
                <a:effectLst>
                  <a:reflection blurRad="6350" stA="53000" endA="300" endPos="35500" dir="5400000" sy="-90000" algn="bl" rotWithShape="0"/>
                </a:effectLst>
                <a:latin typeface="MStiffHeiHK-UltraBold" panose="00000900000000000000" pitchFamily="50" charset="-120"/>
                <a:ea typeface="宋体" panose="02010600030101010101" pitchFamily="2" charset="-122"/>
              </a:rPr>
              <a:t>波定位原理</a:t>
            </a:r>
            <a:endParaRPr lang="zh-CN" altLang="en-US" sz="3200" dirty="0">
              <a:solidFill>
                <a:schemeClr val="accent1">
                  <a:lumMod val="20000"/>
                  <a:lumOff val="80000"/>
                </a:schemeClr>
              </a:solidFill>
              <a:effectLst>
                <a:reflection blurRad="6350" stA="53000" endA="300" endPos="35500" dir="5400000" sy="-90000" algn="bl" rotWithShape="0"/>
              </a:effectLst>
              <a:latin typeface="MStiffHeiHK-UltraBold" panose="00000900000000000000" pitchFamily="50" charset="-120"/>
              <a:ea typeface="宋体" panose="02010600030101010101" pitchFamily="2" charset="-122"/>
            </a:endParaRPr>
          </a:p>
        </p:txBody>
      </p:sp>
      <p:grpSp>
        <p:nvGrpSpPr>
          <p:cNvPr id="748" name="组合 747"/>
          <p:cNvGrpSpPr/>
          <p:nvPr/>
        </p:nvGrpSpPr>
        <p:grpSpPr>
          <a:xfrm>
            <a:off x="8264403" y="1043635"/>
            <a:ext cx="3396534" cy="500522"/>
            <a:chOff x="-1158360" y="-246410"/>
            <a:chExt cx="3621655" cy="715783"/>
          </a:xfrm>
          <a:solidFill>
            <a:srgbClr val="00B4EB"/>
          </a:solidFill>
        </p:grpSpPr>
        <p:cxnSp>
          <p:nvCxnSpPr>
            <p:cNvPr id="745" name="直接连接符 744"/>
            <p:cNvCxnSpPr/>
            <p:nvPr/>
          </p:nvCxnSpPr>
          <p:spPr>
            <a:xfrm flipV="1">
              <a:off x="1974061" y="-246410"/>
              <a:ext cx="486230" cy="715783"/>
            </a:xfrm>
            <a:prstGeom prst="line">
              <a:avLst/>
            </a:prstGeom>
            <a:grpFill/>
            <a:ln>
              <a:solidFill>
                <a:srgbClr val="00B4EB"/>
              </a:solidFill>
            </a:ln>
          </p:spPr>
          <p:style>
            <a:lnRef idx="1">
              <a:schemeClr val="accent1"/>
            </a:lnRef>
            <a:fillRef idx="0">
              <a:schemeClr val="accent1"/>
            </a:fillRef>
            <a:effectRef idx="0">
              <a:schemeClr val="accent1"/>
            </a:effectRef>
            <a:fontRef idx="minor">
              <a:schemeClr val="tx1"/>
            </a:fontRef>
          </p:style>
        </p:cxnSp>
        <p:cxnSp>
          <p:nvCxnSpPr>
            <p:cNvPr id="747" name="直接连接符 746"/>
            <p:cNvCxnSpPr/>
            <p:nvPr/>
          </p:nvCxnSpPr>
          <p:spPr>
            <a:xfrm>
              <a:off x="-1158360" y="-228600"/>
              <a:ext cx="3621655" cy="0"/>
            </a:xfrm>
            <a:prstGeom prst="line">
              <a:avLst/>
            </a:prstGeom>
            <a:grpFill/>
            <a:ln>
              <a:solidFill>
                <a:srgbClr val="00B4EB"/>
              </a:solidFill>
            </a:ln>
          </p:spPr>
          <p:style>
            <a:lnRef idx="1">
              <a:schemeClr val="accent1"/>
            </a:lnRef>
            <a:fillRef idx="0">
              <a:schemeClr val="accent1"/>
            </a:fillRef>
            <a:effectRef idx="0">
              <a:schemeClr val="accent1"/>
            </a:effectRef>
            <a:fontRef idx="minor">
              <a:schemeClr val="tx1"/>
            </a:fontRef>
          </p:style>
        </p:cxnSp>
      </p:grpSp>
      <p:grpSp>
        <p:nvGrpSpPr>
          <p:cNvPr id="764" name="组合 763"/>
          <p:cNvGrpSpPr/>
          <p:nvPr/>
        </p:nvGrpSpPr>
        <p:grpSpPr>
          <a:xfrm>
            <a:off x="8432197" y="795223"/>
            <a:ext cx="2987675" cy="123825"/>
            <a:chOff x="4718050" y="-863600"/>
            <a:chExt cx="2987675" cy="123825"/>
          </a:xfrm>
        </p:grpSpPr>
        <p:sp>
          <p:nvSpPr>
            <p:cNvPr id="754" name="Rectangle 231"/>
            <p:cNvSpPr>
              <a:spLocks noChangeArrowheads="1"/>
            </p:cNvSpPr>
            <p:nvPr/>
          </p:nvSpPr>
          <p:spPr bwMode="auto">
            <a:xfrm>
              <a:off x="4724400" y="-857250"/>
              <a:ext cx="103188" cy="109538"/>
            </a:xfrm>
            <a:prstGeom prst="rect">
              <a:avLst/>
            </a:prstGeom>
            <a:solidFill>
              <a:srgbClr val="00B4EB"/>
            </a:solidFill>
            <a:ln>
              <a:noFill/>
            </a:ln>
          </p:spPr>
          <p:txBody>
            <a:bodyPr vert="horz" wrap="square" lIns="91440" tIns="45720" rIns="91440" bIns="45720" numCol="1" anchor="t" anchorCtr="0" compatLnSpc="1"/>
            <a:lstStyle/>
            <a:p>
              <a:endParaRPr lang="zh-CN" altLang="en-US"/>
            </a:p>
          </p:txBody>
        </p:sp>
        <p:sp>
          <p:nvSpPr>
            <p:cNvPr id="755" name="Rectangle 232"/>
            <p:cNvSpPr>
              <a:spLocks noChangeArrowheads="1"/>
            </p:cNvSpPr>
            <p:nvPr/>
          </p:nvSpPr>
          <p:spPr bwMode="auto">
            <a:xfrm>
              <a:off x="4724400" y="-857250"/>
              <a:ext cx="103188" cy="109538"/>
            </a:xfrm>
            <a:prstGeom prst="rect">
              <a:avLst/>
            </a:prstGeom>
            <a:solidFill>
              <a:srgbClr val="00B4EB"/>
            </a:solidFill>
            <a:ln>
              <a:noFill/>
            </a:ln>
          </p:spPr>
          <p:txBody>
            <a:bodyPr vert="horz" wrap="square" lIns="91440" tIns="45720" rIns="91440" bIns="45720" numCol="1" anchor="t" anchorCtr="0" compatLnSpc="1"/>
            <a:lstStyle/>
            <a:p>
              <a:endParaRPr lang="zh-CN" altLang="en-US"/>
            </a:p>
          </p:txBody>
        </p:sp>
        <p:sp>
          <p:nvSpPr>
            <p:cNvPr id="756" name="Freeform 233"/>
            <p:cNvSpPr/>
            <p:nvPr/>
          </p:nvSpPr>
          <p:spPr bwMode="auto">
            <a:xfrm>
              <a:off x="4718050" y="-863600"/>
              <a:ext cx="115888" cy="123825"/>
            </a:xfrm>
            <a:custGeom>
              <a:avLst/>
              <a:gdLst>
                <a:gd name="T0" fmla="*/ 69 w 73"/>
                <a:gd name="T1" fmla="*/ 73 h 78"/>
                <a:gd name="T2" fmla="*/ 69 w 73"/>
                <a:gd name="T3" fmla="*/ 69 h 78"/>
                <a:gd name="T4" fmla="*/ 8 w 73"/>
                <a:gd name="T5" fmla="*/ 69 h 78"/>
                <a:gd name="T6" fmla="*/ 8 w 73"/>
                <a:gd name="T7" fmla="*/ 9 h 78"/>
                <a:gd name="T8" fmla="*/ 65 w 73"/>
                <a:gd name="T9" fmla="*/ 9 h 78"/>
                <a:gd name="T10" fmla="*/ 65 w 73"/>
                <a:gd name="T11" fmla="*/ 73 h 78"/>
                <a:gd name="T12" fmla="*/ 69 w 73"/>
                <a:gd name="T13" fmla="*/ 73 h 78"/>
                <a:gd name="T14" fmla="*/ 69 w 73"/>
                <a:gd name="T15" fmla="*/ 69 h 78"/>
                <a:gd name="T16" fmla="*/ 69 w 73"/>
                <a:gd name="T17" fmla="*/ 73 h 78"/>
                <a:gd name="T18" fmla="*/ 73 w 73"/>
                <a:gd name="T19" fmla="*/ 73 h 78"/>
                <a:gd name="T20" fmla="*/ 73 w 73"/>
                <a:gd name="T21" fmla="*/ 0 h 78"/>
                <a:gd name="T22" fmla="*/ 0 w 73"/>
                <a:gd name="T23" fmla="*/ 0 h 78"/>
                <a:gd name="T24" fmla="*/ 0 w 73"/>
                <a:gd name="T25" fmla="*/ 78 h 78"/>
                <a:gd name="T26" fmla="*/ 73 w 73"/>
                <a:gd name="T27" fmla="*/ 78 h 78"/>
                <a:gd name="T28" fmla="*/ 73 w 73"/>
                <a:gd name="T29" fmla="*/ 73 h 78"/>
                <a:gd name="T30" fmla="*/ 69 w 73"/>
                <a:gd name="T31"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3" h="78">
                  <a:moveTo>
                    <a:pt x="69" y="73"/>
                  </a:moveTo>
                  <a:lnTo>
                    <a:pt x="69" y="69"/>
                  </a:lnTo>
                  <a:lnTo>
                    <a:pt x="8" y="69"/>
                  </a:lnTo>
                  <a:lnTo>
                    <a:pt x="8" y="9"/>
                  </a:lnTo>
                  <a:lnTo>
                    <a:pt x="65" y="9"/>
                  </a:lnTo>
                  <a:lnTo>
                    <a:pt x="65" y="73"/>
                  </a:lnTo>
                  <a:lnTo>
                    <a:pt x="69" y="73"/>
                  </a:lnTo>
                  <a:lnTo>
                    <a:pt x="69" y="69"/>
                  </a:lnTo>
                  <a:lnTo>
                    <a:pt x="69" y="73"/>
                  </a:lnTo>
                  <a:lnTo>
                    <a:pt x="73" y="73"/>
                  </a:lnTo>
                  <a:lnTo>
                    <a:pt x="73" y="0"/>
                  </a:lnTo>
                  <a:lnTo>
                    <a:pt x="0" y="0"/>
                  </a:lnTo>
                  <a:lnTo>
                    <a:pt x="0" y="78"/>
                  </a:lnTo>
                  <a:lnTo>
                    <a:pt x="73" y="78"/>
                  </a:lnTo>
                  <a:lnTo>
                    <a:pt x="73" y="73"/>
                  </a:lnTo>
                  <a:lnTo>
                    <a:pt x="69" y="73"/>
                  </a:lnTo>
                  <a:close/>
                </a:path>
              </a:pathLst>
            </a:custGeom>
            <a:solidFill>
              <a:srgbClr val="00B4EB"/>
            </a:solidFill>
            <a:ln>
              <a:noFill/>
            </a:ln>
          </p:spPr>
          <p:txBody>
            <a:bodyPr vert="horz" wrap="square" lIns="91440" tIns="45720" rIns="91440" bIns="45720" numCol="1" anchor="t" anchorCtr="0" compatLnSpc="1"/>
            <a:lstStyle/>
            <a:p>
              <a:endParaRPr lang="zh-CN" altLang="en-US"/>
            </a:p>
          </p:txBody>
        </p:sp>
        <p:sp>
          <p:nvSpPr>
            <p:cNvPr id="757" name="Rectangle 234"/>
            <p:cNvSpPr>
              <a:spLocks noChangeArrowheads="1"/>
            </p:cNvSpPr>
            <p:nvPr/>
          </p:nvSpPr>
          <p:spPr bwMode="auto">
            <a:xfrm>
              <a:off x="4875213" y="-857250"/>
              <a:ext cx="101600" cy="109538"/>
            </a:xfrm>
            <a:prstGeom prst="rect">
              <a:avLst/>
            </a:prstGeom>
            <a:solidFill>
              <a:srgbClr val="00B4EB"/>
            </a:solidFill>
            <a:ln>
              <a:noFill/>
            </a:ln>
          </p:spPr>
          <p:txBody>
            <a:bodyPr vert="horz" wrap="square" lIns="91440" tIns="45720" rIns="91440" bIns="45720" numCol="1" anchor="t" anchorCtr="0" compatLnSpc="1"/>
            <a:lstStyle/>
            <a:p>
              <a:endParaRPr lang="zh-CN" altLang="en-US"/>
            </a:p>
          </p:txBody>
        </p:sp>
        <p:sp>
          <p:nvSpPr>
            <p:cNvPr id="758" name="Rectangle 235"/>
            <p:cNvSpPr>
              <a:spLocks noChangeArrowheads="1"/>
            </p:cNvSpPr>
            <p:nvPr/>
          </p:nvSpPr>
          <p:spPr bwMode="auto">
            <a:xfrm>
              <a:off x="4875213" y="-857250"/>
              <a:ext cx="101600" cy="109538"/>
            </a:xfrm>
            <a:prstGeom prst="rect">
              <a:avLst/>
            </a:prstGeom>
            <a:solidFill>
              <a:srgbClr val="00B4EB"/>
            </a:solidFill>
            <a:ln>
              <a:noFill/>
            </a:ln>
          </p:spPr>
          <p:txBody>
            <a:bodyPr vert="horz" wrap="square" lIns="91440" tIns="45720" rIns="91440" bIns="45720" numCol="1" anchor="t" anchorCtr="0" compatLnSpc="1"/>
            <a:lstStyle/>
            <a:p>
              <a:endParaRPr lang="zh-CN" altLang="en-US"/>
            </a:p>
          </p:txBody>
        </p:sp>
        <p:sp>
          <p:nvSpPr>
            <p:cNvPr id="759" name="Freeform 236"/>
            <p:cNvSpPr/>
            <p:nvPr/>
          </p:nvSpPr>
          <p:spPr bwMode="auto">
            <a:xfrm>
              <a:off x="4868863" y="-863600"/>
              <a:ext cx="114300" cy="123825"/>
            </a:xfrm>
            <a:custGeom>
              <a:avLst/>
              <a:gdLst>
                <a:gd name="T0" fmla="*/ 68 w 72"/>
                <a:gd name="T1" fmla="*/ 73 h 78"/>
                <a:gd name="T2" fmla="*/ 68 w 72"/>
                <a:gd name="T3" fmla="*/ 69 h 78"/>
                <a:gd name="T4" fmla="*/ 8 w 72"/>
                <a:gd name="T5" fmla="*/ 69 h 78"/>
                <a:gd name="T6" fmla="*/ 8 w 72"/>
                <a:gd name="T7" fmla="*/ 9 h 78"/>
                <a:gd name="T8" fmla="*/ 64 w 72"/>
                <a:gd name="T9" fmla="*/ 9 h 78"/>
                <a:gd name="T10" fmla="*/ 64 w 72"/>
                <a:gd name="T11" fmla="*/ 73 h 78"/>
                <a:gd name="T12" fmla="*/ 68 w 72"/>
                <a:gd name="T13" fmla="*/ 73 h 78"/>
                <a:gd name="T14" fmla="*/ 68 w 72"/>
                <a:gd name="T15" fmla="*/ 69 h 78"/>
                <a:gd name="T16" fmla="*/ 68 w 72"/>
                <a:gd name="T17" fmla="*/ 73 h 78"/>
                <a:gd name="T18" fmla="*/ 72 w 72"/>
                <a:gd name="T19" fmla="*/ 73 h 78"/>
                <a:gd name="T20" fmla="*/ 72 w 72"/>
                <a:gd name="T21" fmla="*/ 0 h 78"/>
                <a:gd name="T22" fmla="*/ 0 w 72"/>
                <a:gd name="T23" fmla="*/ 0 h 78"/>
                <a:gd name="T24" fmla="*/ 0 w 72"/>
                <a:gd name="T25" fmla="*/ 78 h 78"/>
                <a:gd name="T26" fmla="*/ 72 w 72"/>
                <a:gd name="T27" fmla="*/ 78 h 78"/>
                <a:gd name="T28" fmla="*/ 72 w 72"/>
                <a:gd name="T29" fmla="*/ 73 h 78"/>
                <a:gd name="T30" fmla="*/ 68 w 72"/>
                <a:gd name="T31"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 h="78">
                  <a:moveTo>
                    <a:pt x="68" y="73"/>
                  </a:moveTo>
                  <a:lnTo>
                    <a:pt x="68" y="69"/>
                  </a:lnTo>
                  <a:lnTo>
                    <a:pt x="8" y="69"/>
                  </a:lnTo>
                  <a:lnTo>
                    <a:pt x="8" y="9"/>
                  </a:lnTo>
                  <a:lnTo>
                    <a:pt x="64" y="9"/>
                  </a:lnTo>
                  <a:lnTo>
                    <a:pt x="64" y="73"/>
                  </a:lnTo>
                  <a:lnTo>
                    <a:pt x="68" y="73"/>
                  </a:lnTo>
                  <a:lnTo>
                    <a:pt x="68" y="69"/>
                  </a:lnTo>
                  <a:lnTo>
                    <a:pt x="68" y="73"/>
                  </a:lnTo>
                  <a:lnTo>
                    <a:pt x="72" y="73"/>
                  </a:lnTo>
                  <a:lnTo>
                    <a:pt x="72" y="0"/>
                  </a:lnTo>
                  <a:lnTo>
                    <a:pt x="0" y="0"/>
                  </a:lnTo>
                  <a:lnTo>
                    <a:pt x="0" y="78"/>
                  </a:lnTo>
                  <a:lnTo>
                    <a:pt x="72" y="78"/>
                  </a:lnTo>
                  <a:lnTo>
                    <a:pt x="72" y="73"/>
                  </a:lnTo>
                  <a:lnTo>
                    <a:pt x="68" y="73"/>
                  </a:lnTo>
                  <a:close/>
                </a:path>
              </a:pathLst>
            </a:custGeom>
            <a:solidFill>
              <a:srgbClr val="00B4EB"/>
            </a:solidFill>
            <a:ln>
              <a:noFill/>
            </a:ln>
          </p:spPr>
          <p:txBody>
            <a:bodyPr vert="horz" wrap="square" lIns="91440" tIns="45720" rIns="91440" bIns="45720" numCol="1" anchor="t" anchorCtr="0" compatLnSpc="1"/>
            <a:lstStyle/>
            <a:p>
              <a:endParaRPr lang="zh-CN" altLang="en-US"/>
            </a:p>
          </p:txBody>
        </p:sp>
        <p:sp>
          <p:nvSpPr>
            <p:cNvPr id="760" name="Rectangle 237"/>
            <p:cNvSpPr>
              <a:spLocks noChangeArrowheads="1"/>
            </p:cNvSpPr>
            <p:nvPr/>
          </p:nvSpPr>
          <p:spPr bwMode="auto">
            <a:xfrm>
              <a:off x="5021263" y="-857250"/>
              <a:ext cx="103188" cy="109538"/>
            </a:xfrm>
            <a:prstGeom prst="rect">
              <a:avLst/>
            </a:prstGeom>
            <a:solidFill>
              <a:srgbClr val="00B4EB"/>
            </a:solidFill>
            <a:ln>
              <a:noFill/>
            </a:ln>
          </p:spPr>
          <p:txBody>
            <a:bodyPr vert="horz" wrap="square" lIns="91440" tIns="45720" rIns="91440" bIns="45720" numCol="1" anchor="t" anchorCtr="0" compatLnSpc="1"/>
            <a:lstStyle/>
            <a:p>
              <a:endParaRPr lang="zh-CN" altLang="en-US"/>
            </a:p>
          </p:txBody>
        </p:sp>
        <p:sp>
          <p:nvSpPr>
            <p:cNvPr id="761" name="Freeform 238"/>
            <p:cNvSpPr/>
            <p:nvPr/>
          </p:nvSpPr>
          <p:spPr bwMode="auto">
            <a:xfrm>
              <a:off x="5014913" y="-863600"/>
              <a:ext cx="115888" cy="123825"/>
            </a:xfrm>
            <a:custGeom>
              <a:avLst/>
              <a:gdLst>
                <a:gd name="T0" fmla="*/ 69 w 73"/>
                <a:gd name="T1" fmla="*/ 73 h 78"/>
                <a:gd name="T2" fmla="*/ 69 w 73"/>
                <a:gd name="T3" fmla="*/ 69 h 78"/>
                <a:gd name="T4" fmla="*/ 8 w 73"/>
                <a:gd name="T5" fmla="*/ 69 h 78"/>
                <a:gd name="T6" fmla="*/ 8 w 73"/>
                <a:gd name="T7" fmla="*/ 9 h 78"/>
                <a:gd name="T8" fmla="*/ 65 w 73"/>
                <a:gd name="T9" fmla="*/ 9 h 78"/>
                <a:gd name="T10" fmla="*/ 65 w 73"/>
                <a:gd name="T11" fmla="*/ 73 h 78"/>
                <a:gd name="T12" fmla="*/ 69 w 73"/>
                <a:gd name="T13" fmla="*/ 73 h 78"/>
                <a:gd name="T14" fmla="*/ 69 w 73"/>
                <a:gd name="T15" fmla="*/ 69 h 78"/>
                <a:gd name="T16" fmla="*/ 69 w 73"/>
                <a:gd name="T17" fmla="*/ 73 h 78"/>
                <a:gd name="T18" fmla="*/ 73 w 73"/>
                <a:gd name="T19" fmla="*/ 73 h 78"/>
                <a:gd name="T20" fmla="*/ 73 w 73"/>
                <a:gd name="T21" fmla="*/ 0 h 78"/>
                <a:gd name="T22" fmla="*/ 0 w 73"/>
                <a:gd name="T23" fmla="*/ 0 h 78"/>
                <a:gd name="T24" fmla="*/ 0 w 73"/>
                <a:gd name="T25" fmla="*/ 78 h 78"/>
                <a:gd name="T26" fmla="*/ 73 w 73"/>
                <a:gd name="T27" fmla="*/ 78 h 78"/>
                <a:gd name="T28" fmla="*/ 73 w 73"/>
                <a:gd name="T29" fmla="*/ 73 h 78"/>
                <a:gd name="T30" fmla="*/ 69 w 73"/>
                <a:gd name="T31"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3" h="78">
                  <a:moveTo>
                    <a:pt x="69" y="73"/>
                  </a:moveTo>
                  <a:lnTo>
                    <a:pt x="69" y="69"/>
                  </a:lnTo>
                  <a:lnTo>
                    <a:pt x="8" y="69"/>
                  </a:lnTo>
                  <a:lnTo>
                    <a:pt x="8" y="9"/>
                  </a:lnTo>
                  <a:lnTo>
                    <a:pt x="65" y="9"/>
                  </a:lnTo>
                  <a:lnTo>
                    <a:pt x="65" y="73"/>
                  </a:lnTo>
                  <a:lnTo>
                    <a:pt x="69" y="73"/>
                  </a:lnTo>
                  <a:lnTo>
                    <a:pt x="69" y="69"/>
                  </a:lnTo>
                  <a:lnTo>
                    <a:pt x="69" y="73"/>
                  </a:lnTo>
                  <a:lnTo>
                    <a:pt x="73" y="73"/>
                  </a:lnTo>
                  <a:lnTo>
                    <a:pt x="73" y="0"/>
                  </a:lnTo>
                  <a:lnTo>
                    <a:pt x="0" y="0"/>
                  </a:lnTo>
                  <a:lnTo>
                    <a:pt x="0" y="78"/>
                  </a:lnTo>
                  <a:lnTo>
                    <a:pt x="73" y="78"/>
                  </a:lnTo>
                  <a:lnTo>
                    <a:pt x="73" y="73"/>
                  </a:lnTo>
                  <a:lnTo>
                    <a:pt x="69" y="73"/>
                  </a:lnTo>
                  <a:close/>
                </a:path>
              </a:pathLst>
            </a:custGeom>
            <a:solidFill>
              <a:srgbClr val="00B4EB"/>
            </a:solidFill>
            <a:ln>
              <a:noFill/>
            </a:ln>
          </p:spPr>
          <p:txBody>
            <a:bodyPr vert="horz" wrap="square" lIns="91440" tIns="45720" rIns="91440" bIns="45720" numCol="1" anchor="t" anchorCtr="0" compatLnSpc="1"/>
            <a:lstStyle/>
            <a:p>
              <a:endParaRPr lang="zh-CN" altLang="en-US"/>
            </a:p>
          </p:txBody>
        </p:sp>
        <p:sp>
          <p:nvSpPr>
            <p:cNvPr id="762" name="Freeform 239"/>
            <p:cNvSpPr/>
            <p:nvPr/>
          </p:nvSpPr>
          <p:spPr bwMode="auto">
            <a:xfrm>
              <a:off x="5165725" y="-863600"/>
              <a:ext cx="2540000" cy="123825"/>
            </a:xfrm>
            <a:custGeom>
              <a:avLst/>
              <a:gdLst>
                <a:gd name="T0" fmla="*/ 1596 w 1600"/>
                <a:gd name="T1" fmla="*/ 73 h 78"/>
                <a:gd name="T2" fmla="*/ 1596 w 1600"/>
                <a:gd name="T3" fmla="*/ 69 h 78"/>
                <a:gd name="T4" fmla="*/ 8 w 1600"/>
                <a:gd name="T5" fmla="*/ 69 h 78"/>
                <a:gd name="T6" fmla="*/ 8 w 1600"/>
                <a:gd name="T7" fmla="*/ 9 h 78"/>
                <a:gd name="T8" fmla="*/ 1592 w 1600"/>
                <a:gd name="T9" fmla="*/ 9 h 78"/>
                <a:gd name="T10" fmla="*/ 1592 w 1600"/>
                <a:gd name="T11" fmla="*/ 73 h 78"/>
                <a:gd name="T12" fmla="*/ 1596 w 1600"/>
                <a:gd name="T13" fmla="*/ 73 h 78"/>
                <a:gd name="T14" fmla="*/ 1596 w 1600"/>
                <a:gd name="T15" fmla="*/ 69 h 78"/>
                <a:gd name="T16" fmla="*/ 1596 w 1600"/>
                <a:gd name="T17" fmla="*/ 73 h 78"/>
                <a:gd name="T18" fmla="*/ 1600 w 1600"/>
                <a:gd name="T19" fmla="*/ 73 h 78"/>
                <a:gd name="T20" fmla="*/ 1600 w 1600"/>
                <a:gd name="T21" fmla="*/ 0 h 78"/>
                <a:gd name="T22" fmla="*/ 0 w 1600"/>
                <a:gd name="T23" fmla="*/ 0 h 78"/>
                <a:gd name="T24" fmla="*/ 0 w 1600"/>
                <a:gd name="T25" fmla="*/ 78 h 78"/>
                <a:gd name="T26" fmla="*/ 1600 w 1600"/>
                <a:gd name="T27" fmla="*/ 78 h 78"/>
                <a:gd name="T28" fmla="*/ 1600 w 1600"/>
                <a:gd name="T29" fmla="*/ 73 h 78"/>
                <a:gd name="T30" fmla="*/ 1596 w 1600"/>
                <a:gd name="T31"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00" h="78">
                  <a:moveTo>
                    <a:pt x="1596" y="73"/>
                  </a:moveTo>
                  <a:lnTo>
                    <a:pt x="1596" y="69"/>
                  </a:lnTo>
                  <a:lnTo>
                    <a:pt x="8" y="69"/>
                  </a:lnTo>
                  <a:lnTo>
                    <a:pt x="8" y="9"/>
                  </a:lnTo>
                  <a:lnTo>
                    <a:pt x="1592" y="9"/>
                  </a:lnTo>
                  <a:lnTo>
                    <a:pt x="1592" y="73"/>
                  </a:lnTo>
                  <a:lnTo>
                    <a:pt x="1596" y="73"/>
                  </a:lnTo>
                  <a:lnTo>
                    <a:pt x="1596" y="69"/>
                  </a:lnTo>
                  <a:lnTo>
                    <a:pt x="1596" y="73"/>
                  </a:lnTo>
                  <a:lnTo>
                    <a:pt x="1600" y="73"/>
                  </a:lnTo>
                  <a:lnTo>
                    <a:pt x="1600" y="0"/>
                  </a:lnTo>
                  <a:lnTo>
                    <a:pt x="0" y="0"/>
                  </a:lnTo>
                  <a:lnTo>
                    <a:pt x="0" y="78"/>
                  </a:lnTo>
                  <a:lnTo>
                    <a:pt x="1600" y="78"/>
                  </a:lnTo>
                  <a:lnTo>
                    <a:pt x="1600" y="73"/>
                  </a:lnTo>
                  <a:lnTo>
                    <a:pt x="1596" y="73"/>
                  </a:lnTo>
                  <a:close/>
                </a:path>
              </a:pathLst>
            </a:custGeom>
            <a:solidFill>
              <a:srgbClr val="00B4EB"/>
            </a:solidFill>
            <a:ln>
              <a:noFill/>
            </a:ln>
          </p:spPr>
          <p:txBody>
            <a:bodyPr vert="horz" wrap="square" lIns="91440" tIns="45720" rIns="91440" bIns="45720" numCol="1" anchor="t" anchorCtr="0" compatLnSpc="1"/>
            <a:lstStyle/>
            <a:p>
              <a:endParaRPr lang="zh-CN" altLang="en-US"/>
            </a:p>
          </p:txBody>
        </p:sp>
      </p:grpSp>
      <p:grpSp>
        <p:nvGrpSpPr>
          <p:cNvPr id="766" name="组合 765"/>
          <p:cNvGrpSpPr/>
          <p:nvPr/>
        </p:nvGrpSpPr>
        <p:grpSpPr>
          <a:xfrm rot="10800000">
            <a:off x="364592" y="5477896"/>
            <a:ext cx="3494320" cy="721152"/>
            <a:chOff x="-1158360" y="-228600"/>
            <a:chExt cx="3622327" cy="828350"/>
          </a:xfrm>
          <a:solidFill>
            <a:srgbClr val="00B4EB"/>
          </a:solidFill>
        </p:grpSpPr>
        <p:sp>
          <p:nvSpPr>
            <p:cNvPr id="767" name="椭圆 766"/>
            <p:cNvSpPr/>
            <p:nvPr/>
          </p:nvSpPr>
          <p:spPr>
            <a:xfrm>
              <a:off x="1927894" y="451933"/>
              <a:ext cx="147817" cy="147817"/>
            </a:xfrm>
            <a:prstGeom prst="ellipse">
              <a:avLst/>
            </a:prstGeom>
            <a:grp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768" name="直接连接符 767"/>
            <p:cNvCxnSpPr/>
            <p:nvPr/>
          </p:nvCxnSpPr>
          <p:spPr>
            <a:xfrm flipV="1">
              <a:off x="1977737" y="-209271"/>
              <a:ext cx="486230" cy="715783"/>
            </a:xfrm>
            <a:prstGeom prst="line">
              <a:avLst/>
            </a:prstGeom>
            <a:grpFill/>
            <a:ln>
              <a:solidFill>
                <a:srgbClr val="00B4EB"/>
              </a:solidFill>
            </a:ln>
          </p:spPr>
          <p:style>
            <a:lnRef idx="1">
              <a:schemeClr val="accent1"/>
            </a:lnRef>
            <a:fillRef idx="0">
              <a:schemeClr val="accent1"/>
            </a:fillRef>
            <a:effectRef idx="0">
              <a:schemeClr val="accent1"/>
            </a:effectRef>
            <a:fontRef idx="minor">
              <a:schemeClr val="tx1"/>
            </a:fontRef>
          </p:style>
        </p:cxnSp>
        <p:cxnSp>
          <p:nvCxnSpPr>
            <p:cNvPr id="769" name="直接连接符 768"/>
            <p:cNvCxnSpPr/>
            <p:nvPr/>
          </p:nvCxnSpPr>
          <p:spPr>
            <a:xfrm>
              <a:off x="-1158360" y="-228600"/>
              <a:ext cx="3621655" cy="0"/>
            </a:xfrm>
            <a:prstGeom prst="line">
              <a:avLst/>
            </a:prstGeom>
            <a:grpFill/>
            <a:ln>
              <a:solidFill>
                <a:srgbClr val="00B4EB"/>
              </a:solidFill>
            </a:ln>
          </p:spPr>
          <p:style>
            <a:lnRef idx="1">
              <a:schemeClr val="accent1"/>
            </a:lnRef>
            <a:fillRef idx="0">
              <a:schemeClr val="accent1"/>
            </a:fillRef>
            <a:effectRef idx="0">
              <a:schemeClr val="accent1"/>
            </a:effectRef>
            <a:fontRef idx="minor">
              <a:schemeClr val="tx1"/>
            </a:fontRef>
          </p:style>
        </p:cxnSp>
      </p:grpSp>
      <p:grpSp>
        <p:nvGrpSpPr>
          <p:cNvPr id="771" name="组合 770"/>
          <p:cNvGrpSpPr/>
          <p:nvPr/>
        </p:nvGrpSpPr>
        <p:grpSpPr>
          <a:xfrm rot="10800000">
            <a:off x="792600" y="6321217"/>
            <a:ext cx="2987675" cy="123825"/>
            <a:chOff x="4718050" y="-863600"/>
            <a:chExt cx="2987675" cy="123825"/>
          </a:xfrm>
        </p:grpSpPr>
        <p:sp>
          <p:nvSpPr>
            <p:cNvPr id="772" name="Rectangle 231"/>
            <p:cNvSpPr>
              <a:spLocks noChangeArrowheads="1"/>
            </p:cNvSpPr>
            <p:nvPr/>
          </p:nvSpPr>
          <p:spPr bwMode="auto">
            <a:xfrm>
              <a:off x="4724400" y="-857250"/>
              <a:ext cx="103188" cy="109538"/>
            </a:xfrm>
            <a:prstGeom prst="rect">
              <a:avLst/>
            </a:prstGeom>
            <a:solidFill>
              <a:srgbClr val="00B4EB"/>
            </a:solidFill>
            <a:ln>
              <a:noFill/>
            </a:ln>
          </p:spPr>
          <p:txBody>
            <a:bodyPr vert="horz" wrap="square" lIns="91440" tIns="45720" rIns="91440" bIns="45720" numCol="1" anchor="t" anchorCtr="0" compatLnSpc="1"/>
            <a:lstStyle/>
            <a:p>
              <a:endParaRPr lang="zh-CN" altLang="en-US"/>
            </a:p>
          </p:txBody>
        </p:sp>
        <p:sp>
          <p:nvSpPr>
            <p:cNvPr id="773" name="Rectangle 232"/>
            <p:cNvSpPr>
              <a:spLocks noChangeArrowheads="1"/>
            </p:cNvSpPr>
            <p:nvPr/>
          </p:nvSpPr>
          <p:spPr bwMode="auto">
            <a:xfrm>
              <a:off x="4724400" y="-857250"/>
              <a:ext cx="103188" cy="109538"/>
            </a:xfrm>
            <a:prstGeom prst="rect">
              <a:avLst/>
            </a:prstGeom>
            <a:solidFill>
              <a:srgbClr val="00B4EB"/>
            </a:solidFill>
            <a:ln>
              <a:noFill/>
            </a:ln>
          </p:spPr>
          <p:txBody>
            <a:bodyPr vert="horz" wrap="square" lIns="91440" tIns="45720" rIns="91440" bIns="45720" numCol="1" anchor="t" anchorCtr="0" compatLnSpc="1"/>
            <a:lstStyle/>
            <a:p>
              <a:endParaRPr lang="zh-CN" altLang="en-US"/>
            </a:p>
          </p:txBody>
        </p:sp>
        <p:sp>
          <p:nvSpPr>
            <p:cNvPr id="774" name="Freeform 233"/>
            <p:cNvSpPr/>
            <p:nvPr/>
          </p:nvSpPr>
          <p:spPr bwMode="auto">
            <a:xfrm>
              <a:off x="4718050" y="-863600"/>
              <a:ext cx="115888" cy="123825"/>
            </a:xfrm>
            <a:custGeom>
              <a:avLst/>
              <a:gdLst>
                <a:gd name="T0" fmla="*/ 69 w 73"/>
                <a:gd name="T1" fmla="*/ 73 h 78"/>
                <a:gd name="T2" fmla="*/ 69 w 73"/>
                <a:gd name="T3" fmla="*/ 69 h 78"/>
                <a:gd name="T4" fmla="*/ 8 w 73"/>
                <a:gd name="T5" fmla="*/ 69 h 78"/>
                <a:gd name="T6" fmla="*/ 8 w 73"/>
                <a:gd name="T7" fmla="*/ 9 h 78"/>
                <a:gd name="T8" fmla="*/ 65 w 73"/>
                <a:gd name="T9" fmla="*/ 9 h 78"/>
                <a:gd name="T10" fmla="*/ 65 w 73"/>
                <a:gd name="T11" fmla="*/ 73 h 78"/>
                <a:gd name="T12" fmla="*/ 69 w 73"/>
                <a:gd name="T13" fmla="*/ 73 h 78"/>
                <a:gd name="T14" fmla="*/ 69 w 73"/>
                <a:gd name="T15" fmla="*/ 69 h 78"/>
                <a:gd name="T16" fmla="*/ 69 w 73"/>
                <a:gd name="T17" fmla="*/ 73 h 78"/>
                <a:gd name="T18" fmla="*/ 73 w 73"/>
                <a:gd name="T19" fmla="*/ 73 h 78"/>
                <a:gd name="T20" fmla="*/ 73 w 73"/>
                <a:gd name="T21" fmla="*/ 0 h 78"/>
                <a:gd name="T22" fmla="*/ 0 w 73"/>
                <a:gd name="T23" fmla="*/ 0 h 78"/>
                <a:gd name="T24" fmla="*/ 0 w 73"/>
                <a:gd name="T25" fmla="*/ 78 h 78"/>
                <a:gd name="T26" fmla="*/ 73 w 73"/>
                <a:gd name="T27" fmla="*/ 78 h 78"/>
                <a:gd name="T28" fmla="*/ 73 w 73"/>
                <a:gd name="T29" fmla="*/ 73 h 78"/>
                <a:gd name="T30" fmla="*/ 69 w 73"/>
                <a:gd name="T31"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3" h="78">
                  <a:moveTo>
                    <a:pt x="69" y="73"/>
                  </a:moveTo>
                  <a:lnTo>
                    <a:pt x="69" y="69"/>
                  </a:lnTo>
                  <a:lnTo>
                    <a:pt x="8" y="69"/>
                  </a:lnTo>
                  <a:lnTo>
                    <a:pt x="8" y="9"/>
                  </a:lnTo>
                  <a:lnTo>
                    <a:pt x="65" y="9"/>
                  </a:lnTo>
                  <a:lnTo>
                    <a:pt x="65" y="73"/>
                  </a:lnTo>
                  <a:lnTo>
                    <a:pt x="69" y="73"/>
                  </a:lnTo>
                  <a:lnTo>
                    <a:pt x="69" y="69"/>
                  </a:lnTo>
                  <a:lnTo>
                    <a:pt x="69" y="73"/>
                  </a:lnTo>
                  <a:lnTo>
                    <a:pt x="73" y="73"/>
                  </a:lnTo>
                  <a:lnTo>
                    <a:pt x="73" y="0"/>
                  </a:lnTo>
                  <a:lnTo>
                    <a:pt x="0" y="0"/>
                  </a:lnTo>
                  <a:lnTo>
                    <a:pt x="0" y="78"/>
                  </a:lnTo>
                  <a:lnTo>
                    <a:pt x="73" y="78"/>
                  </a:lnTo>
                  <a:lnTo>
                    <a:pt x="73" y="73"/>
                  </a:lnTo>
                  <a:lnTo>
                    <a:pt x="69" y="73"/>
                  </a:lnTo>
                  <a:close/>
                </a:path>
              </a:pathLst>
            </a:custGeom>
            <a:solidFill>
              <a:srgbClr val="00B4EB"/>
            </a:solidFill>
            <a:ln>
              <a:noFill/>
            </a:ln>
          </p:spPr>
          <p:txBody>
            <a:bodyPr vert="horz" wrap="square" lIns="91440" tIns="45720" rIns="91440" bIns="45720" numCol="1" anchor="t" anchorCtr="0" compatLnSpc="1"/>
            <a:lstStyle/>
            <a:p>
              <a:endParaRPr lang="zh-CN" altLang="en-US"/>
            </a:p>
          </p:txBody>
        </p:sp>
        <p:sp>
          <p:nvSpPr>
            <p:cNvPr id="775" name="Rectangle 234"/>
            <p:cNvSpPr>
              <a:spLocks noChangeArrowheads="1"/>
            </p:cNvSpPr>
            <p:nvPr/>
          </p:nvSpPr>
          <p:spPr bwMode="auto">
            <a:xfrm>
              <a:off x="4875213" y="-857250"/>
              <a:ext cx="101600" cy="109538"/>
            </a:xfrm>
            <a:prstGeom prst="rect">
              <a:avLst/>
            </a:prstGeom>
            <a:solidFill>
              <a:srgbClr val="00B4EB"/>
            </a:solidFill>
            <a:ln>
              <a:noFill/>
            </a:ln>
          </p:spPr>
          <p:txBody>
            <a:bodyPr vert="horz" wrap="square" lIns="91440" tIns="45720" rIns="91440" bIns="45720" numCol="1" anchor="t" anchorCtr="0" compatLnSpc="1"/>
            <a:lstStyle/>
            <a:p>
              <a:endParaRPr lang="zh-CN" altLang="en-US"/>
            </a:p>
          </p:txBody>
        </p:sp>
        <p:sp>
          <p:nvSpPr>
            <p:cNvPr id="776" name="Rectangle 235"/>
            <p:cNvSpPr>
              <a:spLocks noChangeArrowheads="1"/>
            </p:cNvSpPr>
            <p:nvPr/>
          </p:nvSpPr>
          <p:spPr bwMode="auto">
            <a:xfrm>
              <a:off x="4875213" y="-857250"/>
              <a:ext cx="101600" cy="109538"/>
            </a:xfrm>
            <a:prstGeom prst="rect">
              <a:avLst/>
            </a:prstGeom>
            <a:solidFill>
              <a:srgbClr val="00B4EB"/>
            </a:solidFill>
            <a:ln>
              <a:noFill/>
            </a:ln>
          </p:spPr>
          <p:txBody>
            <a:bodyPr vert="horz" wrap="square" lIns="91440" tIns="45720" rIns="91440" bIns="45720" numCol="1" anchor="t" anchorCtr="0" compatLnSpc="1"/>
            <a:lstStyle/>
            <a:p>
              <a:endParaRPr lang="zh-CN" altLang="en-US"/>
            </a:p>
          </p:txBody>
        </p:sp>
        <p:sp>
          <p:nvSpPr>
            <p:cNvPr id="777" name="Freeform 236"/>
            <p:cNvSpPr/>
            <p:nvPr/>
          </p:nvSpPr>
          <p:spPr bwMode="auto">
            <a:xfrm>
              <a:off x="4868863" y="-863600"/>
              <a:ext cx="114300" cy="123825"/>
            </a:xfrm>
            <a:custGeom>
              <a:avLst/>
              <a:gdLst>
                <a:gd name="T0" fmla="*/ 68 w 72"/>
                <a:gd name="T1" fmla="*/ 73 h 78"/>
                <a:gd name="T2" fmla="*/ 68 w 72"/>
                <a:gd name="T3" fmla="*/ 69 h 78"/>
                <a:gd name="T4" fmla="*/ 8 w 72"/>
                <a:gd name="T5" fmla="*/ 69 h 78"/>
                <a:gd name="T6" fmla="*/ 8 w 72"/>
                <a:gd name="T7" fmla="*/ 9 h 78"/>
                <a:gd name="T8" fmla="*/ 64 w 72"/>
                <a:gd name="T9" fmla="*/ 9 h 78"/>
                <a:gd name="T10" fmla="*/ 64 w 72"/>
                <a:gd name="T11" fmla="*/ 73 h 78"/>
                <a:gd name="T12" fmla="*/ 68 w 72"/>
                <a:gd name="T13" fmla="*/ 73 h 78"/>
                <a:gd name="T14" fmla="*/ 68 w 72"/>
                <a:gd name="T15" fmla="*/ 69 h 78"/>
                <a:gd name="T16" fmla="*/ 68 w 72"/>
                <a:gd name="T17" fmla="*/ 73 h 78"/>
                <a:gd name="T18" fmla="*/ 72 w 72"/>
                <a:gd name="T19" fmla="*/ 73 h 78"/>
                <a:gd name="T20" fmla="*/ 72 w 72"/>
                <a:gd name="T21" fmla="*/ 0 h 78"/>
                <a:gd name="T22" fmla="*/ 0 w 72"/>
                <a:gd name="T23" fmla="*/ 0 h 78"/>
                <a:gd name="T24" fmla="*/ 0 w 72"/>
                <a:gd name="T25" fmla="*/ 78 h 78"/>
                <a:gd name="T26" fmla="*/ 72 w 72"/>
                <a:gd name="T27" fmla="*/ 78 h 78"/>
                <a:gd name="T28" fmla="*/ 72 w 72"/>
                <a:gd name="T29" fmla="*/ 73 h 78"/>
                <a:gd name="T30" fmla="*/ 68 w 72"/>
                <a:gd name="T31"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2" h="78">
                  <a:moveTo>
                    <a:pt x="68" y="73"/>
                  </a:moveTo>
                  <a:lnTo>
                    <a:pt x="68" y="69"/>
                  </a:lnTo>
                  <a:lnTo>
                    <a:pt x="8" y="69"/>
                  </a:lnTo>
                  <a:lnTo>
                    <a:pt x="8" y="9"/>
                  </a:lnTo>
                  <a:lnTo>
                    <a:pt x="64" y="9"/>
                  </a:lnTo>
                  <a:lnTo>
                    <a:pt x="64" y="73"/>
                  </a:lnTo>
                  <a:lnTo>
                    <a:pt x="68" y="73"/>
                  </a:lnTo>
                  <a:lnTo>
                    <a:pt x="68" y="69"/>
                  </a:lnTo>
                  <a:lnTo>
                    <a:pt x="68" y="73"/>
                  </a:lnTo>
                  <a:lnTo>
                    <a:pt x="72" y="73"/>
                  </a:lnTo>
                  <a:lnTo>
                    <a:pt x="72" y="0"/>
                  </a:lnTo>
                  <a:lnTo>
                    <a:pt x="0" y="0"/>
                  </a:lnTo>
                  <a:lnTo>
                    <a:pt x="0" y="78"/>
                  </a:lnTo>
                  <a:lnTo>
                    <a:pt x="72" y="78"/>
                  </a:lnTo>
                  <a:lnTo>
                    <a:pt x="72" y="73"/>
                  </a:lnTo>
                  <a:lnTo>
                    <a:pt x="68" y="73"/>
                  </a:lnTo>
                  <a:close/>
                </a:path>
              </a:pathLst>
            </a:custGeom>
            <a:solidFill>
              <a:srgbClr val="00B4EB"/>
            </a:solidFill>
            <a:ln>
              <a:noFill/>
            </a:ln>
          </p:spPr>
          <p:txBody>
            <a:bodyPr vert="horz" wrap="square" lIns="91440" tIns="45720" rIns="91440" bIns="45720" numCol="1" anchor="t" anchorCtr="0" compatLnSpc="1"/>
            <a:lstStyle/>
            <a:p>
              <a:endParaRPr lang="zh-CN" altLang="en-US"/>
            </a:p>
          </p:txBody>
        </p:sp>
        <p:sp>
          <p:nvSpPr>
            <p:cNvPr id="778" name="Rectangle 237"/>
            <p:cNvSpPr>
              <a:spLocks noChangeArrowheads="1"/>
            </p:cNvSpPr>
            <p:nvPr/>
          </p:nvSpPr>
          <p:spPr bwMode="auto">
            <a:xfrm>
              <a:off x="5021263" y="-857250"/>
              <a:ext cx="103188" cy="109538"/>
            </a:xfrm>
            <a:prstGeom prst="rect">
              <a:avLst/>
            </a:prstGeom>
            <a:solidFill>
              <a:srgbClr val="00B4EB"/>
            </a:solidFill>
            <a:ln>
              <a:noFill/>
            </a:ln>
          </p:spPr>
          <p:txBody>
            <a:bodyPr vert="horz" wrap="square" lIns="91440" tIns="45720" rIns="91440" bIns="45720" numCol="1" anchor="t" anchorCtr="0" compatLnSpc="1"/>
            <a:lstStyle/>
            <a:p>
              <a:endParaRPr lang="zh-CN" altLang="en-US"/>
            </a:p>
          </p:txBody>
        </p:sp>
        <p:sp>
          <p:nvSpPr>
            <p:cNvPr id="779" name="Freeform 238"/>
            <p:cNvSpPr/>
            <p:nvPr/>
          </p:nvSpPr>
          <p:spPr bwMode="auto">
            <a:xfrm>
              <a:off x="5014913" y="-863600"/>
              <a:ext cx="115888" cy="123825"/>
            </a:xfrm>
            <a:custGeom>
              <a:avLst/>
              <a:gdLst>
                <a:gd name="T0" fmla="*/ 69 w 73"/>
                <a:gd name="T1" fmla="*/ 73 h 78"/>
                <a:gd name="T2" fmla="*/ 69 w 73"/>
                <a:gd name="T3" fmla="*/ 69 h 78"/>
                <a:gd name="T4" fmla="*/ 8 w 73"/>
                <a:gd name="T5" fmla="*/ 69 h 78"/>
                <a:gd name="T6" fmla="*/ 8 w 73"/>
                <a:gd name="T7" fmla="*/ 9 h 78"/>
                <a:gd name="T8" fmla="*/ 65 w 73"/>
                <a:gd name="T9" fmla="*/ 9 h 78"/>
                <a:gd name="T10" fmla="*/ 65 w 73"/>
                <a:gd name="T11" fmla="*/ 73 h 78"/>
                <a:gd name="T12" fmla="*/ 69 w 73"/>
                <a:gd name="T13" fmla="*/ 73 h 78"/>
                <a:gd name="T14" fmla="*/ 69 w 73"/>
                <a:gd name="T15" fmla="*/ 69 h 78"/>
                <a:gd name="T16" fmla="*/ 69 w 73"/>
                <a:gd name="T17" fmla="*/ 73 h 78"/>
                <a:gd name="T18" fmla="*/ 73 w 73"/>
                <a:gd name="T19" fmla="*/ 73 h 78"/>
                <a:gd name="T20" fmla="*/ 73 w 73"/>
                <a:gd name="T21" fmla="*/ 0 h 78"/>
                <a:gd name="T22" fmla="*/ 0 w 73"/>
                <a:gd name="T23" fmla="*/ 0 h 78"/>
                <a:gd name="T24" fmla="*/ 0 w 73"/>
                <a:gd name="T25" fmla="*/ 78 h 78"/>
                <a:gd name="T26" fmla="*/ 73 w 73"/>
                <a:gd name="T27" fmla="*/ 78 h 78"/>
                <a:gd name="T28" fmla="*/ 73 w 73"/>
                <a:gd name="T29" fmla="*/ 73 h 78"/>
                <a:gd name="T30" fmla="*/ 69 w 73"/>
                <a:gd name="T31"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3" h="78">
                  <a:moveTo>
                    <a:pt x="69" y="73"/>
                  </a:moveTo>
                  <a:lnTo>
                    <a:pt x="69" y="69"/>
                  </a:lnTo>
                  <a:lnTo>
                    <a:pt x="8" y="69"/>
                  </a:lnTo>
                  <a:lnTo>
                    <a:pt x="8" y="9"/>
                  </a:lnTo>
                  <a:lnTo>
                    <a:pt x="65" y="9"/>
                  </a:lnTo>
                  <a:lnTo>
                    <a:pt x="65" y="73"/>
                  </a:lnTo>
                  <a:lnTo>
                    <a:pt x="69" y="73"/>
                  </a:lnTo>
                  <a:lnTo>
                    <a:pt x="69" y="69"/>
                  </a:lnTo>
                  <a:lnTo>
                    <a:pt x="69" y="73"/>
                  </a:lnTo>
                  <a:lnTo>
                    <a:pt x="73" y="73"/>
                  </a:lnTo>
                  <a:lnTo>
                    <a:pt x="73" y="0"/>
                  </a:lnTo>
                  <a:lnTo>
                    <a:pt x="0" y="0"/>
                  </a:lnTo>
                  <a:lnTo>
                    <a:pt x="0" y="78"/>
                  </a:lnTo>
                  <a:lnTo>
                    <a:pt x="73" y="78"/>
                  </a:lnTo>
                  <a:lnTo>
                    <a:pt x="73" y="73"/>
                  </a:lnTo>
                  <a:lnTo>
                    <a:pt x="69" y="73"/>
                  </a:lnTo>
                  <a:close/>
                </a:path>
              </a:pathLst>
            </a:custGeom>
            <a:solidFill>
              <a:srgbClr val="00B4EB"/>
            </a:solidFill>
            <a:ln>
              <a:noFill/>
            </a:ln>
          </p:spPr>
          <p:txBody>
            <a:bodyPr vert="horz" wrap="square" lIns="91440" tIns="45720" rIns="91440" bIns="45720" numCol="1" anchor="t" anchorCtr="0" compatLnSpc="1"/>
            <a:lstStyle/>
            <a:p>
              <a:endParaRPr lang="zh-CN" altLang="en-US"/>
            </a:p>
          </p:txBody>
        </p:sp>
        <p:sp>
          <p:nvSpPr>
            <p:cNvPr id="780" name="Freeform 239"/>
            <p:cNvSpPr/>
            <p:nvPr/>
          </p:nvSpPr>
          <p:spPr bwMode="auto">
            <a:xfrm>
              <a:off x="5165725" y="-863600"/>
              <a:ext cx="2540000" cy="123825"/>
            </a:xfrm>
            <a:custGeom>
              <a:avLst/>
              <a:gdLst>
                <a:gd name="T0" fmla="*/ 1596 w 1600"/>
                <a:gd name="T1" fmla="*/ 73 h 78"/>
                <a:gd name="T2" fmla="*/ 1596 w 1600"/>
                <a:gd name="T3" fmla="*/ 69 h 78"/>
                <a:gd name="T4" fmla="*/ 8 w 1600"/>
                <a:gd name="T5" fmla="*/ 69 h 78"/>
                <a:gd name="T6" fmla="*/ 8 w 1600"/>
                <a:gd name="T7" fmla="*/ 9 h 78"/>
                <a:gd name="T8" fmla="*/ 1592 w 1600"/>
                <a:gd name="T9" fmla="*/ 9 h 78"/>
                <a:gd name="T10" fmla="*/ 1592 w 1600"/>
                <a:gd name="T11" fmla="*/ 73 h 78"/>
                <a:gd name="T12" fmla="*/ 1596 w 1600"/>
                <a:gd name="T13" fmla="*/ 73 h 78"/>
                <a:gd name="T14" fmla="*/ 1596 w 1600"/>
                <a:gd name="T15" fmla="*/ 69 h 78"/>
                <a:gd name="T16" fmla="*/ 1596 w 1600"/>
                <a:gd name="T17" fmla="*/ 73 h 78"/>
                <a:gd name="T18" fmla="*/ 1600 w 1600"/>
                <a:gd name="T19" fmla="*/ 73 h 78"/>
                <a:gd name="T20" fmla="*/ 1600 w 1600"/>
                <a:gd name="T21" fmla="*/ 0 h 78"/>
                <a:gd name="T22" fmla="*/ 0 w 1600"/>
                <a:gd name="T23" fmla="*/ 0 h 78"/>
                <a:gd name="T24" fmla="*/ 0 w 1600"/>
                <a:gd name="T25" fmla="*/ 78 h 78"/>
                <a:gd name="T26" fmla="*/ 1600 w 1600"/>
                <a:gd name="T27" fmla="*/ 78 h 78"/>
                <a:gd name="T28" fmla="*/ 1600 w 1600"/>
                <a:gd name="T29" fmla="*/ 73 h 78"/>
                <a:gd name="T30" fmla="*/ 1596 w 1600"/>
                <a:gd name="T31" fmla="*/ 73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600" h="78">
                  <a:moveTo>
                    <a:pt x="1596" y="73"/>
                  </a:moveTo>
                  <a:lnTo>
                    <a:pt x="1596" y="69"/>
                  </a:lnTo>
                  <a:lnTo>
                    <a:pt x="8" y="69"/>
                  </a:lnTo>
                  <a:lnTo>
                    <a:pt x="8" y="9"/>
                  </a:lnTo>
                  <a:lnTo>
                    <a:pt x="1592" y="9"/>
                  </a:lnTo>
                  <a:lnTo>
                    <a:pt x="1592" y="73"/>
                  </a:lnTo>
                  <a:lnTo>
                    <a:pt x="1596" y="73"/>
                  </a:lnTo>
                  <a:lnTo>
                    <a:pt x="1596" y="69"/>
                  </a:lnTo>
                  <a:lnTo>
                    <a:pt x="1596" y="73"/>
                  </a:lnTo>
                  <a:lnTo>
                    <a:pt x="1600" y="73"/>
                  </a:lnTo>
                  <a:lnTo>
                    <a:pt x="1600" y="0"/>
                  </a:lnTo>
                  <a:lnTo>
                    <a:pt x="0" y="0"/>
                  </a:lnTo>
                  <a:lnTo>
                    <a:pt x="0" y="78"/>
                  </a:lnTo>
                  <a:lnTo>
                    <a:pt x="1600" y="78"/>
                  </a:lnTo>
                  <a:lnTo>
                    <a:pt x="1600" y="73"/>
                  </a:lnTo>
                  <a:lnTo>
                    <a:pt x="1596" y="73"/>
                  </a:lnTo>
                  <a:close/>
                </a:path>
              </a:pathLst>
            </a:custGeom>
            <a:solidFill>
              <a:srgbClr val="00B4EB"/>
            </a:solidFill>
            <a:ln>
              <a:noFill/>
            </a:ln>
          </p:spPr>
          <p:txBody>
            <a:bodyPr vert="horz" wrap="square" lIns="91440" tIns="45720" rIns="91440" bIns="45720" numCol="1" anchor="t" anchorCtr="0" compatLnSpc="1"/>
            <a:lstStyle/>
            <a:p>
              <a:endParaRPr lang="zh-CN" altLang="en-US"/>
            </a:p>
          </p:txBody>
        </p:sp>
      </p:grpSp>
      <p:pic>
        <p:nvPicPr>
          <p:cNvPr id="196" name="图片 195"/>
          <p:cNvPicPr>
            <a:picLocks noChangeAspect="1"/>
          </p:cNvPicPr>
          <p:nvPr/>
        </p:nvPicPr>
        <p:blipFill>
          <a:blip r:embed="rId2"/>
          <a:stretch>
            <a:fillRect/>
          </a:stretch>
        </p:blipFill>
        <p:spPr>
          <a:xfrm>
            <a:off x="2880179" y="1631984"/>
            <a:ext cx="6071951" cy="4283431"/>
          </a:xfrm>
          <a:prstGeom prst="rect">
            <a:avLst/>
          </a:prstGeom>
          <a:effectLst>
            <a:softEdge rad="63500"/>
          </a:effectLst>
        </p:spPr>
      </p:pic>
      <p:cxnSp>
        <p:nvCxnSpPr>
          <p:cNvPr id="6" name="直接箭头连接符 5"/>
          <p:cNvCxnSpPr/>
          <p:nvPr/>
        </p:nvCxnSpPr>
        <p:spPr>
          <a:xfrm flipH="1">
            <a:off x="4901045" y="2651760"/>
            <a:ext cx="2017916" cy="1070509"/>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直接箭头连接符 8"/>
          <p:cNvCxnSpPr/>
          <p:nvPr/>
        </p:nvCxnSpPr>
        <p:spPr>
          <a:xfrm flipH="1">
            <a:off x="4716746" y="2641600"/>
            <a:ext cx="2192054" cy="14620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接箭头连接符 11"/>
          <p:cNvCxnSpPr/>
          <p:nvPr/>
        </p:nvCxnSpPr>
        <p:spPr>
          <a:xfrm flipH="1">
            <a:off x="5460405" y="2651760"/>
            <a:ext cx="1458556" cy="1229360"/>
          </a:xfrm>
          <a:prstGeom prst="straightConnector1">
            <a:avLst/>
          </a:prstGeom>
          <a:ln>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208" name="图片 207"/>
          <p:cNvPicPr/>
          <p:nvPr/>
        </p:nvPicPr>
        <p:blipFill>
          <a:blip r:embed="rId3">
            <a:extLst>
              <a:ext uri="{BEBA8EAE-BF5A-486C-A8C5-ECC9F3942E4B}">
                <a14:imgProps xmlns:a14="http://schemas.microsoft.com/office/drawing/2010/main">
                  <a14:imgLayer r:embed="rId4">
                    <a14:imgEffect>
                      <a14:brightnessContrast bright="-40000" contrast="20000"/>
                    </a14:imgEffect>
                  </a14:imgLayer>
                </a14:imgProps>
              </a:ext>
            </a:extLst>
          </a:blip>
          <a:stretch>
            <a:fillRect/>
          </a:stretch>
        </p:blipFill>
        <p:spPr>
          <a:xfrm rot="20785037">
            <a:off x="5360572" y="3987456"/>
            <a:ext cx="457200" cy="117475"/>
          </a:xfrm>
          <a:prstGeom prst="rect">
            <a:avLst/>
          </a:prstGeom>
        </p:spPr>
      </p:pic>
      <p:pic>
        <p:nvPicPr>
          <p:cNvPr id="209" name="图片 208"/>
          <p:cNvPicPr/>
          <p:nvPr/>
        </p:nvPicPr>
        <p:blipFill>
          <a:blip r:embed="rId5">
            <a:extLst>
              <a:ext uri="{BEBA8EAE-BF5A-486C-A8C5-ECC9F3942E4B}">
                <a14:imgProps xmlns:a14="http://schemas.microsoft.com/office/drawing/2010/main">
                  <a14:imgLayer r:embed="rId6">
                    <a14:imgEffect>
                      <a14:brightnessContrast bright="-40000" contrast="20000"/>
                    </a14:imgEffect>
                  </a14:imgLayer>
                </a14:imgProps>
              </a:ext>
            </a:extLst>
          </a:blip>
          <a:stretch>
            <a:fillRect/>
          </a:stretch>
        </p:blipFill>
        <p:spPr>
          <a:xfrm rot="21044002">
            <a:off x="4691177" y="3529319"/>
            <a:ext cx="419735" cy="115570"/>
          </a:xfrm>
          <a:prstGeom prst="rect">
            <a:avLst/>
          </a:prstGeom>
        </p:spPr>
      </p:pic>
      <p:pic>
        <p:nvPicPr>
          <p:cNvPr id="210" name="图片 209"/>
          <p:cNvPicPr/>
          <p:nvPr/>
        </p:nvPicPr>
        <p:blipFill>
          <a:blip r:embed="rId7">
            <a:extLst>
              <a:ext uri="{BEBA8EAE-BF5A-486C-A8C5-ECC9F3942E4B}">
                <a14:imgProps xmlns:a14="http://schemas.microsoft.com/office/drawing/2010/main">
                  <a14:imgLayer r:embed="rId8">
                    <a14:imgEffect>
                      <a14:brightnessContrast bright="-40000" contrast="20000"/>
                    </a14:imgEffect>
                  </a14:imgLayer>
                </a14:imgProps>
              </a:ext>
            </a:extLst>
          </a:blip>
          <a:stretch>
            <a:fillRect/>
          </a:stretch>
        </p:blipFill>
        <p:spPr>
          <a:xfrm rot="20750814">
            <a:off x="4504600" y="4175318"/>
            <a:ext cx="514350" cy="93345"/>
          </a:xfrm>
          <a:prstGeom prst="rect">
            <a:avLst/>
          </a:prstGeom>
        </p:spPr>
      </p:pic>
      <p:pic>
        <p:nvPicPr>
          <p:cNvPr id="211" name="图片 210"/>
          <p:cNvPicPr/>
          <p:nvPr/>
        </p:nvPicPr>
        <p:blipFill>
          <a:blip r:embed="rId9"/>
          <a:stretch>
            <a:fillRect/>
          </a:stretch>
        </p:blipFill>
        <p:spPr>
          <a:xfrm>
            <a:off x="7061955" y="2437765"/>
            <a:ext cx="180975" cy="203835"/>
          </a:xfrm>
          <a:prstGeom prst="rect">
            <a:avLst/>
          </a:prstGeom>
        </p:spPr>
      </p:pic>
      <p:sp>
        <p:nvSpPr>
          <p:cNvPr id="16" name="矩形 15"/>
          <p:cNvSpPr/>
          <p:nvPr/>
        </p:nvSpPr>
        <p:spPr>
          <a:xfrm>
            <a:off x="945314" y="1560857"/>
            <a:ext cx="1914417" cy="4247317"/>
          </a:xfrm>
          <a:prstGeom prst="rect">
            <a:avLst/>
          </a:prstGeom>
        </p:spPr>
        <p:txBody>
          <a:bodyPr wrap="square">
            <a:spAutoFit/>
          </a:bodyPr>
          <a:lstStyle/>
          <a:p>
            <a:pPr algn="just"/>
            <a:r>
              <a:rPr lang="en-US" altLang="zh-CN" dirty="0" smtClean="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   </a:t>
            </a:r>
            <a:r>
              <a:rPr lang="zh-CN" altLang="zh-CN" dirty="0" smtClean="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如</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果对移动物体</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M</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进行定位，则需建立如图所示的直角坐标系，并在该空间的下方设置</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3</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个超声波接收装置，并以超声波接收装置几何中心为原点建立空间直角坐标系，接收</a:t>
            </a:r>
            <a:r>
              <a:rPr lang="en-US" altLang="zh-CN" dirty="0" err="1">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idan</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作标分别为：</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C1(x1,y1,z1)</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C2(x2,y2,z2)</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C3(x3,y3,z3)</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a:t>
            </a:r>
            <a:endParaRPr lang="zh-CN" altLang="en-US" dirty="0">
              <a:solidFill>
                <a:schemeClr val="accent1">
                  <a:lumMod val="20000"/>
                  <a:lumOff val="80000"/>
                </a:schemeClr>
              </a:solidFill>
              <a:latin typeface="微软雅黑" panose="020B0503020204020204" pitchFamily="34" charset="-122"/>
              <a:ea typeface="微软雅黑" panose="020B0503020204020204" pitchFamily="34" charset="-122"/>
            </a:endParaRPr>
          </a:p>
        </p:txBody>
      </p:sp>
      <p:sp>
        <p:nvSpPr>
          <p:cNvPr id="17" name="矩形 16"/>
          <p:cNvSpPr/>
          <p:nvPr/>
        </p:nvSpPr>
        <p:spPr>
          <a:xfrm>
            <a:off x="9287617" y="1658663"/>
            <a:ext cx="2402244" cy="1754326"/>
          </a:xfrm>
          <a:prstGeom prst="rect">
            <a:avLst/>
          </a:prstGeom>
        </p:spPr>
        <p:txBody>
          <a:bodyPr wrap="square">
            <a:spAutoFit/>
          </a:bodyPr>
          <a:lstStyle/>
          <a:p>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如果能测量出移动物体</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M</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到</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3</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个接收点的距离</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l1,l2,l3</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，则移动物体</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M</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的坐标</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(x</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y</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a:t>
            </a:r>
            <a:r>
              <a:rPr lang="en-US"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z)</a:t>
            </a:r>
            <a:r>
              <a:rPr lang="zh-CN" altLang="zh-CN" dirty="0">
                <a:solidFill>
                  <a:schemeClr val="accent1">
                    <a:lumMod val="20000"/>
                    <a:lumOff val="80000"/>
                  </a:schemeClr>
                </a:solidFill>
                <a:latin typeface="微软雅黑" panose="020B0503020204020204" pitchFamily="34" charset="-122"/>
                <a:ea typeface="微软雅黑" panose="020B0503020204020204" pitchFamily="34" charset="-122"/>
                <a:cs typeface="宋体" panose="02010600030101010101" pitchFamily="2" charset="-122"/>
              </a:rPr>
              <a:t>与其之间的函数关系可由下式表示：</a:t>
            </a:r>
            <a:endParaRPr lang="zh-CN" altLang="en-US" dirty="0">
              <a:solidFill>
                <a:schemeClr val="accent1">
                  <a:lumMod val="20000"/>
                  <a:lumOff val="80000"/>
                </a:schemeClr>
              </a:solidFill>
              <a:latin typeface="微软雅黑" panose="020B0503020204020204" pitchFamily="34" charset="-122"/>
              <a:ea typeface="微软雅黑" panose="020B0503020204020204" pitchFamily="34" charset="-122"/>
            </a:endParaRPr>
          </a:p>
        </p:txBody>
      </p:sp>
      <p:pic>
        <p:nvPicPr>
          <p:cNvPr id="214" name="图片 213"/>
          <p:cNvPicPr/>
          <p:nvPr/>
        </p:nvPicPr>
        <p:blipFill>
          <a:blip r:embed="rId10">
            <a:extLst>
              <a:ext uri="{28A0092B-C50C-407E-A947-70E740481C1C}">
                <a14:useLocalDpi xmlns:a14="http://schemas.microsoft.com/office/drawing/2010/main" val="0"/>
              </a:ext>
            </a:extLst>
          </a:blip>
          <a:stretch>
            <a:fillRect/>
          </a:stretch>
        </p:blipFill>
        <p:spPr>
          <a:xfrm>
            <a:off x="9305696" y="3412989"/>
            <a:ext cx="2691831" cy="1006156"/>
          </a:xfrm>
          <a:prstGeom prst="rect">
            <a:avLst/>
          </a:prstGeom>
          <a:effectLst>
            <a:softEdge rad="31750"/>
          </a:effectLst>
        </p:spPr>
      </p:pic>
      <p:sp>
        <p:nvSpPr>
          <p:cNvPr id="18" name="文本框 17"/>
          <p:cNvSpPr txBox="1"/>
          <p:nvPr/>
        </p:nvSpPr>
        <p:spPr>
          <a:xfrm>
            <a:off x="9305696" y="4614135"/>
            <a:ext cx="2349775" cy="646331"/>
          </a:xfrm>
          <a:prstGeom prst="rect">
            <a:avLst/>
          </a:prstGeom>
          <a:noFill/>
        </p:spPr>
        <p:txBody>
          <a:bodyPr wrap="square" rtlCol="0">
            <a:spAutoFit/>
          </a:bodyPr>
          <a:lstStyle/>
          <a:p>
            <a:r>
              <a:rPr lang="zh-CN" altLang="en-US" dirty="0">
                <a:solidFill>
                  <a:schemeClr val="bg1"/>
                </a:solidFill>
                <a:latin typeface="黑体" panose="02010609060101010101" pitchFamily="49" charset="-122"/>
                <a:ea typeface="黑体" panose="02010609060101010101" pitchFamily="49" charset="-122"/>
              </a:rPr>
              <a:t>解</a:t>
            </a:r>
            <a:r>
              <a:rPr lang="zh-CN" altLang="en-US" dirty="0" smtClean="0">
                <a:solidFill>
                  <a:schemeClr val="bg1"/>
                </a:solidFill>
                <a:latin typeface="黑体" panose="02010609060101010101" pitchFamily="49" charset="-122"/>
                <a:ea typeface="黑体" panose="02010609060101010101" pitchFamily="49" charset="-122"/>
              </a:rPr>
              <a:t>出方程就得到了</a:t>
            </a:r>
            <a:r>
              <a:rPr lang="en-US" altLang="zh-CN" dirty="0" smtClean="0">
                <a:solidFill>
                  <a:schemeClr val="bg1"/>
                </a:solidFill>
                <a:latin typeface="黑体" panose="02010609060101010101" pitchFamily="49" charset="-122"/>
                <a:ea typeface="黑体" panose="02010609060101010101" pitchFamily="49" charset="-122"/>
              </a:rPr>
              <a:t>M</a:t>
            </a:r>
            <a:r>
              <a:rPr lang="zh-CN" altLang="en-US" dirty="0" smtClean="0">
                <a:solidFill>
                  <a:schemeClr val="bg1"/>
                </a:solidFill>
                <a:latin typeface="黑体" panose="02010609060101010101" pitchFamily="49" charset="-122"/>
                <a:ea typeface="黑体" panose="02010609060101010101" pitchFamily="49" charset="-122"/>
              </a:rPr>
              <a:t>的位置</a:t>
            </a:r>
            <a:endParaRPr lang="zh-CN" altLang="en-US" dirty="0">
              <a:solidFill>
                <a:schemeClr val="bg1"/>
              </a:solidFill>
              <a:latin typeface="黑体" panose="02010609060101010101" pitchFamily="49" charset="-122"/>
              <a:ea typeface="黑体" panose="02010609060101010101" pitchFamily="49"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96"/>
                                        </p:tgtEl>
                                        <p:attrNameLst>
                                          <p:attrName>style.visibility</p:attrName>
                                        </p:attrNameLst>
                                      </p:cBhvr>
                                      <p:to>
                                        <p:strVal val="visible"/>
                                      </p:to>
                                    </p:set>
                                    <p:anim calcmode="lin" valueType="num">
                                      <p:cBhvr additive="base">
                                        <p:cTn id="7" dur="500" fill="hold"/>
                                        <p:tgtEl>
                                          <p:spTgt spid="196"/>
                                        </p:tgtEl>
                                        <p:attrNameLst>
                                          <p:attrName>ppt_x</p:attrName>
                                        </p:attrNameLst>
                                      </p:cBhvr>
                                      <p:tavLst>
                                        <p:tav tm="0">
                                          <p:val>
                                            <p:strVal val="#ppt_x"/>
                                          </p:val>
                                        </p:tav>
                                        <p:tav tm="100000">
                                          <p:val>
                                            <p:strVal val="#ppt_x"/>
                                          </p:val>
                                        </p:tav>
                                      </p:tavLst>
                                    </p:anim>
                                    <p:anim calcmode="lin" valueType="num">
                                      <p:cBhvr additive="base">
                                        <p:cTn id="8" dur="500" fill="hold"/>
                                        <p:tgtEl>
                                          <p:spTgt spid="19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211"/>
                                        </p:tgtEl>
                                        <p:attrNameLst>
                                          <p:attrName>style.visibility</p:attrName>
                                        </p:attrNameLst>
                                      </p:cBhvr>
                                      <p:to>
                                        <p:strVal val="visible"/>
                                      </p:to>
                                    </p:set>
                                    <p:animEffect transition="in" filter="fade">
                                      <p:cBhvr>
                                        <p:cTn id="13" dur="1000"/>
                                        <p:tgtEl>
                                          <p:spTgt spid="211"/>
                                        </p:tgtEl>
                                      </p:cBhvr>
                                    </p:animEffect>
                                    <p:anim calcmode="lin" valueType="num">
                                      <p:cBhvr>
                                        <p:cTn id="14" dur="1000" fill="hold"/>
                                        <p:tgtEl>
                                          <p:spTgt spid="211"/>
                                        </p:tgtEl>
                                        <p:attrNameLst>
                                          <p:attrName>ppt_x</p:attrName>
                                        </p:attrNameLst>
                                      </p:cBhvr>
                                      <p:tavLst>
                                        <p:tav tm="0">
                                          <p:val>
                                            <p:strVal val="#ppt_x"/>
                                          </p:val>
                                        </p:tav>
                                        <p:tav tm="100000">
                                          <p:val>
                                            <p:strVal val="#ppt_x"/>
                                          </p:val>
                                        </p:tav>
                                      </p:tavLst>
                                    </p:anim>
                                    <p:anim calcmode="lin" valueType="num">
                                      <p:cBhvr>
                                        <p:cTn id="15" dur="1000" fill="hold"/>
                                        <p:tgtEl>
                                          <p:spTgt spid="211"/>
                                        </p:tgtEl>
                                        <p:attrNameLst>
                                          <p:attrName>ppt_y</p:attrName>
                                        </p:attrNameLst>
                                      </p:cBhvr>
                                      <p:tavLst>
                                        <p:tav tm="0">
                                          <p:val>
                                            <p:strVal val="#ppt_y+.1"/>
                                          </p:val>
                                        </p:tav>
                                        <p:tav tm="100000">
                                          <p:val>
                                            <p:strVal val="#ppt_y"/>
                                          </p:val>
                                        </p:tav>
                                      </p:tavLst>
                                    </p:anim>
                                  </p:childTnLst>
                                </p:cTn>
                              </p:par>
                              <p:par>
                                <p:cTn id="16" presetID="42"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1000"/>
                                        <p:tgtEl>
                                          <p:spTgt spid="16"/>
                                        </p:tgtEl>
                                      </p:cBhvr>
                                    </p:animEffect>
                                    <p:anim calcmode="lin" valueType="num">
                                      <p:cBhvr>
                                        <p:cTn id="19" dur="1000" fill="hold"/>
                                        <p:tgtEl>
                                          <p:spTgt spid="16"/>
                                        </p:tgtEl>
                                        <p:attrNameLst>
                                          <p:attrName>ppt_x</p:attrName>
                                        </p:attrNameLst>
                                      </p:cBhvr>
                                      <p:tavLst>
                                        <p:tav tm="0">
                                          <p:val>
                                            <p:strVal val="#ppt_x"/>
                                          </p:val>
                                        </p:tav>
                                        <p:tav tm="100000">
                                          <p:val>
                                            <p:strVal val="#ppt_x"/>
                                          </p:val>
                                        </p:tav>
                                      </p:tavLst>
                                    </p:anim>
                                    <p:anim calcmode="lin" valueType="num">
                                      <p:cBhvr>
                                        <p:cTn id="20"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2" presetClass="entr" presetSubtype="4"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ppt_x"/>
                                          </p:val>
                                        </p:tav>
                                        <p:tav tm="100000">
                                          <p:val>
                                            <p:strVal val="#ppt_x"/>
                                          </p:val>
                                        </p:tav>
                                      </p:tavLst>
                                    </p:anim>
                                    <p:anim calcmode="lin" valueType="num">
                                      <p:cBhvr additive="base">
                                        <p:cTn id="32" dur="500" fill="hold"/>
                                        <p:tgtEl>
                                          <p:spTgt spid="17"/>
                                        </p:tgtEl>
                                        <p:attrNameLst>
                                          <p:attrName>ppt_y</p:attrName>
                                        </p:attrNameLst>
                                      </p:cBhvr>
                                      <p:tavLst>
                                        <p:tav tm="0">
                                          <p:val>
                                            <p:strVal val="1+#ppt_h/2"/>
                                          </p:val>
                                        </p:tav>
                                        <p:tav tm="100000">
                                          <p:val>
                                            <p:strVal val="#ppt_y"/>
                                          </p:val>
                                        </p:tav>
                                      </p:tavLst>
                                    </p:anim>
                                  </p:childTnLst>
                                </p:cTn>
                              </p:par>
                              <p:par>
                                <p:cTn id="33" presetID="10" presetClass="entr" presetSubtype="0" fill="hold" nodeType="with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fade">
                                      <p:cBhvr>
                                        <p:cTn id="35" dur="500"/>
                                        <p:tgtEl>
                                          <p:spTgt spid="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08"/>
                                        </p:tgtEl>
                                        <p:attrNameLst>
                                          <p:attrName>style.visibility</p:attrName>
                                        </p:attrNameLst>
                                      </p:cBhvr>
                                      <p:to>
                                        <p:strVal val="visible"/>
                                      </p:to>
                                    </p:set>
                                    <p:animEffect transition="in" filter="fade">
                                      <p:cBhvr>
                                        <p:cTn id="40" dur="500"/>
                                        <p:tgtEl>
                                          <p:spTgt spid="208"/>
                                        </p:tgtEl>
                                      </p:cBhvr>
                                    </p:animEffect>
                                  </p:childTnLst>
                                </p:cTn>
                              </p:par>
                            </p:childTnLst>
                          </p:cTn>
                        </p:par>
                        <p:par>
                          <p:cTn id="41" fill="hold">
                            <p:stCondLst>
                              <p:cond delay="500"/>
                            </p:stCondLst>
                            <p:childTnLst>
                              <p:par>
                                <p:cTn id="42" presetID="10" presetClass="entr" presetSubtype="0" fill="hold" nodeType="afterEffect">
                                  <p:stCondLst>
                                    <p:cond delay="0"/>
                                  </p:stCondLst>
                                  <p:childTnLst>
                                    <p:set>
                                      <p:cBhvr>
                                        <p:cTn id="43" dur="1" fill="hold">
                                          <p:stCondLst>
                                            <p:cond delay="0"/>
                                          </p:stCondLst>
                                        </p:cTn>
                                        <p:tgtEl>
                                          <p:spTgt spid="210"/>
                                        </p:tgtEl>
                                        <p:attrNameLst>
                                          <p:attrName>style.visibility</p:attrName>
                                        </p:attrNameLst>
                                      </p:cBhvr>
                                      <p:to>
                                        <p:strVal val="visible"/>
                                      </p:to>
                                    </p:set>
                                    <p:animEffect transition="in" filter="fade">
                                      <p:cBhvr>
                                        <p:cTn id="44" dur="500"/>
                                        <p:tgtEl>
                                          <p:spTgt spid="210"/>
                                        </p:tgtEl>
                                      </p:cBhvr>
                                    </p:animEffect>
                                  </p:childTnLst>
                                </p:cTn>
                              </p:par>
                            </p:childTnLst>
                          </p:cTn>
                        </p:par>
                        <p:par>
                          <p:cTn id="45" fill="hold">
                            <p:stCondLst>
                              <p:cond delay="1000"/>
                            </p:stCondLst>
                            <p:childTnLst>
                              <p:par>
                                <p:cTn id="46" presetID="10" presetClass="entr" presetSubtype="0" fill="hold" nodeType="afterEffect">
                                  <p:stCondLst>
                                    <p:cond delay="0"/>
                                  </p:stCondLst>
                                  <p:childTnLst>
                                    <p:set>
                                      <p:cBhvr>
                                        <p:cTn id="47" dur="1" fill="hold">
                                          <p:stCondLst>
                                            <p:cond delay="0"/>
                                          </p:stCondLst>
                                        </p:cTn>
                                        <p:tgtEl>
                                          <p:spTgt spid="209"/>
                                        </p:tgtEl>
                                        <p:attrNameLst>
                                          <p:attrName>style.visibility</p:attrName>
                                        </p:attrNameLst>
                                      </p:cBhvr>
                                      <p:to>
                                        <p:strVal val="visible"/>
                                      </p:to>
                                    </p:set>
                                    <p:animEffect transition="in" filter="fade">
                                      <p:cBhvr>
                                        <p:cTn id="48" dur="500"/>
                                        <p:tgtEl>
                                          <p:spTgt spid="209"/>
                                        </p:tgtEl>
                                      </p:cBhvr>
                                    </p:animEffect>
                                  </p:childTnLst>
                                </p:cTn>
                              </p:par>
                            </p:childTnLst>
                          </p:cTn>
                        </p:par>
                      </p:childTnLst>
                    </p:cTn>
                  </p:par>
                  <p:par>
                    <p:cTn id="49" fill="hold">
                      <p:stCondLst>
                        <p:cond delay="indefinite"/>
                      </p:stCondLst>
                      <p:childTnLst>
                        <p:par>
                          <p:cTn id="50" fill="hold">
                            <p:stCondLst>
                              <p:cond delay="0"/>
                            </p:stCondLst>
                            <p:childTnLst>
                              <p:par>
                                <p:cTn id="51" presetID="42" presetClass="entr" presetSubtype="0" fill="hold" nodeType="clickEffect">
                                  <p:stCondLst>
                                    <p:cond delay="0"/>
                                  </p:stCondLst>
                                  <p:childTnLst>
                                    <p:set>
                                      <p:cBhvr>
                                        <p:cTn id="52" dur="1" fill="hold">
                                          <p:stCondLst>
                                            <p:cond delay="0"/>
                                          </p:stCondLst>
                                        </p:cTn>
                                        <p:tgtEl>
                                          <p:spTgt spid="214"/>
                                        </p:tgtEl>
                                        <p:attrNameLst>
                                          <p:attrName>style.visibility</p:attrName>
                                        </p:attrNameLst>
                                      </p:cBhvr>
                                      <p:to>
                                        <p:strVal val="visible"/>
                                      </p:to>
                                    </p:set>
                                    <p:animEffect transition="in" filter="fade">
                                      <p:cBhvr>
                                        <p:cTn id="53" dur="1000"/>
                                        <p:tgtEl>
                                          <p:spTgt spid="214"/>
                                        </p:tgtEl>
                                      </p:cBhvr>
                                    </p:animEffect>
                                    <p:anim calcmode="lin" valueType="num">
                                      <p:cBhvr>
                                        <p:cTn id="54" dur="1000" fill="hold"/>
                                        <p:tgtEl>
                                          <p:spTgt spid="214"/>
                                        </p:tgtEl>
                                        <p:attrNameLst>
                                          <p:attrName>ppt_x</p:attrName>
                                        </p:attrNameLst>
                                      </p:cBhvr>
                                      <p:tavLst>
                                        <p:tav tm="0">
                                          <p:val>
                                            <p:strVal val="#ppt_x"/>
                                          </p:val>
                                        </p:tav>
                                        <p:tav tm="100000">
                                          <p:val>
                                            <p:strVal val="#ppt_x"/>
                                          </p:val>
                                        </p:tav>
                                      </p:tavLst>
                                    </p:anim>
                                    <p:anim calcmode="lin" valueType="num">
                                      <p:cBhvr>
                                        <p:cTn id="55" dur="1000" fill="hold"/>
                                        <p:tgtEl>
                                          <p:spTgt spid="214"/>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2" presetClass="entr" presetSubtype="4" fill="hold" grpId="0" nodeType="clickEffect">
                                  <p:stCondLst>
                                    <p:cond delay="0"/>
                                  </p:stCondLst>
                                  <p:childTnLst>
                                    <p:set>
                                      <p:cBhvr>
                                        <p:cTn id="59" dur="1" fill="hold">
                                          <p:stCondLst>
                                            <p:cond delay="0"/>
                                          </p:stCondLst>
                                        </p:cTn>
                                        <p:tgtEl>
                                          <p:spTgt spid="18"/>
                                        </p:tgtEl>
                                        <p:attrNameLst>
                                          <p:attrName>style.visibility</p:attrName>
                                        </p:attrNameLst>
                                      </p:cBhvr>
                                      <p:to>
                                        <p:strVal val="visible"/>
                                      </p:to>
                                    </p:set>
                                    <p:anim calcmode="lin" valueType="num">
                                      <p:cBhvr additive="base">
                                        <p:cTn id="60" dur="500" fill="hold"/>
                                        <p:tgtEl>
                                          <p:spTgt spid="18"/>
                                        </p:tgtEl>
                                        <p:attrNameLst>
                                          <p:attrName>ppt_x</p:attrName>
                                        </p:attrNameLst>
                                      </p:cBhvr>
                                      <p:tavLst>
                                        <p:tav tm="0">
                                          <p:val>
                                            <p:strVal val="#ppt_x"/>
                                          </p:val>
                                        </p:tav>
                                        <p:tav tm="100000">
                                          <p:val>
                                            <p:strVal val="#ppt_x"/>
                                          </p:val>
                                        </p:tav>
                                      </p:tavLst>
                                    </p:anim>
                                    <p:anim calcmode="lin" valueType="num">
                                      <p:cBhvr additive="base">
                                        <p:cTn id="61"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92" name="梯形 191"/>
          <p:cNvSpPr/>
          <p:nvPr/>
        </p:nvSpPr>
        <p:spPr>
          <a:xfrm rot="5400000">
            <a:off x="4495750" y="3201734"/>
            <a:ext cx="5460658" cy="1391861"/>
          </a:xfrm>
          <a:prstGeom prst="trapezoid">
            <a:avLst>
              <a:gd name="adj" fmla="val 60585"/>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3" name="矩形 192"/>
          <p:cNvSpPr/>
          <p:nvPr/>
        </p:nvSpPr>
        <p:spPr>
          <a:xfrm>
            <a:off x="742950" y="387350"/>
            <a:ext cx="5787390" cy="6240145"/>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Rectangle 5"/>
          <p:cNvSpPr>
            <a:spLocks noChangeArrowheads="1"/>
          </p:cNvSpPr>
          <p:nvPr/>
        </p:nvSpPr>
        <p:spPr bwMode="auto">
          <a:xfrm>
            <a:off x="8314335" y="1014095"/>
            <a:ext cx="3877665" cy="20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30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rPr>
              <a:t>10110110001010111000101110100111000110100</a:t>
            </a:r>
            <a:endParaRPr kumimoji="0" lang="zh-CN" altLang="zh-CN" sz="180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endParaRPr>
          </a:p>
        </p:txBody>
      </p:sp>
      <p:grpSp>
        <p:nvGrpSpPr>
          <p:cNvPr id="7" name="组合 6"/>
          <p:cNvGrpSpPr/>
          <p:nvPr/>
        </p:nvGrpSpPr>
        <p:grpSpPr>
          <a:xfrm rot="10800000" flipV="1">
            <a:off x="8396093" y="98862"/>
            <a:ext cx="2188565" cy="227361"/>
            <a:chOff x="2852738" y="1754188"/>
            <a:chExt cx="9117012" cy="1565275"/>
          </a:xfrm>
          <a:solidFill>
            <a:srgbClr val="00B4EB"/>
          </a:solidFill>
        </p:grpSpPr>
        <p:sp>
          <p:nvSpPr>
            <p:cNvPr id="8" name="Rectangle 9"/>
            <p:cNvSpPr>
              <a:spLocks noChangeArrowheads="1"/>
            </p:cNvSpPr>
            <p:nvPr/>
          </p:nvSpPr>
          <p:spPr bwMode="auto">
            <a:xfrm>
              <a:off x="8283575" y="2538413"/>
              <a:ext cx="1939925"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 name="Rectangle 10"/>
            <p:cNvSpPr>
              <a:spLocks noChangeArrowheads="1"/>
            </p:cNvSpPr>
            <p:nvPr/>
          </p:nvSpPr>
          <p:spPr bwMode="auto">
            <a:xfrm>
              <a:off x="6159500" y="2811463"/>
              <a:ext cx="1939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0" name="Rectangle 11"/>
            <p:cNvSpPr>
              <a:spLocks noChangeArrowheads="1"/>
            </p:cNvSpPr>
            <p:nvPr/>
          </p:nvSpPr>
          <p:spPr bwMode="auto">
            <a:xfrm>
              <a:off x="2852738" y="2811463"/>
              <a:ext cx="30194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1" name="Freeform 12"/>
            <p:cNvSpPr/>
            <p:nvPr/>
          </p:nvSpPr>
          <p:spPr bwMode="auto">
            <a:xfrm>
              <a:off x="7974013" y="2538413"/>
              <a:ext cx="434975" cy="314325"/>
            </a:xfrm>
            <a:custGeom>
              <a:avLst/>
              <a:gdLst>
                <a:gd name="T0" fmla="*/ 0 w 274"/>
                <a:gd name="T1" fmla="*/ 198 h 198"/>
                <a:gd name="T2" fmla="*/ 195 w 274"/>
                <a:gd name="T3" fmla="*/ 0 h 198"/>
                <a:gd name="T4" fmla="*/ 274 w 274"/>
                <a:gd name="T5" fmla="*/ 0 h 198"/>
                <a:gd name="T6" fmla="*/ 79 w 274"/>
                <a:gd name="T7" fmla="*/ 198 h 198"/>
                <a:gd name="T8" fmla="*/ 0 w 274"/>
                <a:gd name="T9" fmla="*/ 198 h 198"/>
              </a:gdLst>
              <a:ahLst/>
              <a:cxnLst>
                <a:cxn ang="0">
                  <a:pos x="T0" y="T1"/>
                </a:cxn>
                <a:cxn ang="0">
                  <a:pos x="T2" y="T3"/>
                </a:cxn>
                <a:cxn ang="0">
                  <a:pos x="T4" y="T5"/>
                </a:cxn>
                <a:cxn ang="0">
                  <a:pos x="T6" y="T7"/>
                </a:cxn>
                <a:cxn ang="0">
                  <a:pos x="T8" y="T9"/>
                </a:cxn>
              </a:cxnLst>
              <a:rect l="0" t="0" r="r" b="b"/>
              <a:pathLst>
                <a:path w="274" h="198">
                  <a:moveTo>
                    <a:pt x="0" y="198"/>
                  </a:moveTo>
                  <a:lnTo>
                    <a:pt x="195" y="0"/>
                  </a:lnTo>
                  <a:lnTo>
                    <a:pt x="274" y="0"/>
                  </a:lnTo>
                  <a:lnTo>
                    <a:pt x="79" y="198"/>
                  </a:lnTo>
                  <a:lnTo>
                    <a:pt x="0" y="1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 name="Freeform 13"/>
            <p:cNvSpPr/>
            <p:nvPr/>
          </p:nvSpPr>
          <p:spPr bwMode="auto">
            <a:xfrm>
              <a:off x="7935913" y="2351088"/>
              <a:ext cx="438150" cy="314325"/>
            </a:xfrm>
            <a:custGeom>
              <a:avLst/>
              <a:gdLst>
                <a:gd name="T0" fmla="*/ 0 w 276"/>
                <a:gd name="T1" fmla="*/ 198 h 198"/>
                <a:gd name="T2" fmla="*/ 197 w 276"/>
                <a:gd name="T3" fmla="*/ 0 h 198"/>
                <a:gd name="T4" fmla="*/ 276 w 276"/>
                <a:gd name="T5" fmla="*/ 0 h 198"/>
                <a:gd name="T6" fmla="*/ 79 w 276"/>
                <a:gd name="T7" fmla="*/ 198 h 198"/>
                <a:gd name="T8" fmla="*/ 0 w 276"/>
                <a:gd name="T9" fmla="*/ 198 h 198"/>
              </a:gdLst>
              <a:ahLst/>
              <a:cxnLst>
                <a:cxn ang="0">
                  <a:pos x="T0" y="T1"/>
                </a:cxn>
                <a:cxn ang="0">
                  <a:pos x="T2" y="T3"/>
                </a:cxn>
                <a:cxn ang="0">
                  <a:pos x="T4" y="T5"/>
                </a:cxn>
                <a:cxn ang="0">
                  <a:pos x="T6" y="T7"/>
                </a:cxn>
                <a:cxn ang="0">
                  <a:pos x="T8" y="T9"/>
                </a:cxn>
              </a:cxnLst>
              <a:rect l="0" t="0" r="r" b="b"/>
              <a:pathLst>
                <a:path w="276" h="198">
                  <a:moveTo>
                    <a:pt x="0" y="198"/>
                  </a:moveTo>
                  <a:lnTo>
                    <a:pt x="197" y="0"/>
                  </a:lnTo>
                  <a:lnTo>
                    <a:pt x="276" y="0"/>
                  </a:lnTo>
                  <a:lnTo>
                    <a:pt x="79" y="198"/>
                  </a:lnTo>
                  <a:lnTo>
                    <a:pt x="0" y="1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14"/>
            <p:cNvSpPr/>
            <p:nvPr/>
          </p:nvSpPr>
          <p:spPr bwMode="auto">
            <a:xfrm>
              <a:off x="8134350" y="2943226"/>
              <a:ext cx="139700" cy="104775"/>
            </a:xfrm>
            <a:custGeom>
              <a:avLst/>
              <a:gdLst>
                <a:gd name="T0" fmla="*/ 0 w 88"/>
                <a:gd name="T1" fmla="*/ 66 h 66"/>
                <a:gd name="T2" fmla="*/ 64 w 88"/>
                <a:gd name="T3" fmla="*/ 0 h 66"/>
                <a:gd name="T4" fmla="*/ 88 w 88"/>
                <a:gd name="T5" fmla="*/ 0 h 66"/>
                <a:gd name="T6" fmla="*/ 24 w 88"/>
                <a:gd name="T7" fmla="*/ 66 h 66"/>
                <a:gd name="T8" fmla="*/ 0 w 88"/>
                <a:gd name="T9" fmla="*/ 66 h 66"/>
              </a:gdLst>
              <a:ahLst/>
              <a:cxnLst>
                <a:cxn ang="0">
                  <a:pos x="T0" y="T1"/>
                </a:cxn>
                <a:cxn ang="0">
                  <a:pos x="T2" y="T3"/>
                </a:cxn>
                <a:cxn ang="0">
                  <a:pos x="T4" y="T5"/>
                </a:cxn>
                <a:cxn ang="0">
                  <a:pos x="T6" y="T7"/>
                </a:cxn>
                <a:cxn ang="0">
                  <a:pos x="T8" y="T9"/>
                </a:cxn>
              </a:cxnLst>
              <a:rect l="0" t="0" r="r" b="b"/>
              <a:pathLst>
                <a:path w="88" h="66">
                  <a:moveTo>
                    <a:pt x="0" y="66"/>
                  </a:moveTo>
                  <a:lnTo>
                    <a:pt x="64" y="0"/>
                  </a:lnTo>
                  <a:lnTo>
                    <a:pt x="88" y="0"/>
                  </a:lnTo>
                  <a:lnTo>
                    <a:pt x="24" y="66"/>
                  </a:lnTo>
                  <a:lnTo>
                    <a:pt x="0"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15"/>
            <p:cNvSpPr/>
            <p:nvPr/>
          </p:nvSpPr>
          <p:spPr bwMode="auto">
            <a:xfrm>
              <a:off x="8421688" y="3138488"/>
              <a:ext cx="123825" cy="119063"/>
            </a:xfrm>
            <a:custGeom>
              <a:avLst/>
              <a:gdLst>
                <a:gd name="T0" fmla="*/ 78 w 78"/>
                <a:gd name="T1" fmla="*/ 75 h 75"/>
                <a:gd name="T2" fmla="*/ 24 w 78"/>
                <a:gd name="T3" fmla="*/ 0 h 75"/>
                <a:gd name="T4" fmla="*/ 0 w 78"/>
                <a:gd name="T5" fmla="*/ 0 h 75"/>
                <a:gd name="T6" fmla="*/ 58 w 78"/>
                <a:gd name="T7" fmla="*/ 75 h 75"/>
                <a:gd name="T8" fmla="*/ 78 w 78"/>
                <a:gd name="T9" fmla="*/ 75 h 75"/>
              </a:gdLst>
              <a:ahLst/>
              <a:cxnLst>
                <a:cxn ang="0">
                  <a:pos x="T0" y="T1"/>
                </a:cxn>
                <a:cxn ang="0">
                  <a:pos x="T2" y="T3"/>
                </a:cxn>
                <a:cxn ang="0">
                  <a:pos x="T4" y="T5"/>
                </a:cxn>
                <a:cxn ang="0">
                  <a:pos x="T6" y="T7"/>
                </a:cxn>
                <a:cxn ang="0">
                  <a:pos x="T8" y="T9"/>
                </a:cxn>
              </a:cxnLst>
              <a:rect l="0" t="0" r="r" b="b"/>
              <a:pathLst>
                <a:path w="78" h="75">
                  <a:moveTo>
                    <a:pt x="78" y="75"/>
                  </a:moveTo>
                  <a:lnTo>
                    <a:pt x="24" y="0"/>
                  </a:lnTo>
                  <a:lnTo>
                    <a:pt x="0" y="0"/>
                  </a:lnTo>
                  <a:lnTo>
                    <a:pt x="58" y="75"/>
                  </a:lnTo>
                  <a:lnTo>
                    <a:pt x="78"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16"/>
            <p:cNvSpPr/>
            <p:nvPr/>
          </p:nvSpPr>
          <p:spPr bwMode="auto">
            <a:xfrm>
              <a:off x="10191750" y="1838326"/>
              <a:ext cx="735012" cy="742950"/>
            </a:xfrm>
            <a:custGeom>
              <a:avLst/>
              <a:gdLst>
                <a:gd name="T0" fmla="*/ 0 w 463"/>
                <a:gd name="T1" fmla="*/ 447 h 468"/>
                <a:gd name="T2" fmla="*/ 443 w 463"/>
                <a:gd name="T3" fmla="*/ 0 h 468"/>
                <a:gd name="T4" fmla="*/ 463 w 463"/>
                <a:gd name="T5" fmla="*/ 19 h 468"/>
                <a:gd name="T6" fmla="*/ 20 w 463"/>
                <a:gd name="T7" fmla="*/ 468 h 468"/>
                <a:gd name="T8" fmla="*/ 0 w 463"/>
                <a:gd name="T9" fmla="*/ 447 h 468"/>
              </a:gdLst>
              <a:ahLst/>
              <a:cxnLst>
                <a:cxn ang="0">
                  <a:pos x="T0" y="T1"/>
                </a:cxn>
                <a:cxn ang="0">
                  <a:pos x="T2" y="T3"/>
                </a:cxn>
                <a:cxn ang="0">
                  <a:pos x="T4" y="T5"/>
                </a:cxn>
                <a:cxn ang="0">
                  <a:pos x="T6" y="T7"/>
                </a:cxn>
                <a:cxn ang="0">
                  <a:pos x="T8" y="T9"/>
                </a:cxn>
              </a:cxnLst>
              <a:rect l="0" t="0" r="r" b="b"/>
              <a:pathLst>
                <a:path w="463" h="468">
                  <a:moveTo>
                    <a:pt x="0" y="447"/>
                  </a:moveTo>
                  <a:lnTo>
                    <a:pt x="443" y="0"/>
                  </a:lnTo>
                  <a:lnTo>
                    <a:pt x="463" y="19"/>
                  </a:lnTo>
                  <a:lnTo>
                    <a:pt x="20" y="468"/>
                  </a:lnTo>
                  <a:lnTo>
                    <a:pt x="0" y="4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Rectangle 17"/>
            <p:cNvSpPr>
              <a:spLocks noChangeArrowheads="1"/>
            </p:cNvSpPr>
            <p:nvPr/>
          </p:nvSpPr>
          <p:spPr bwMode="auto">
            <a:xfrm>
              <a:off x="8277225" y="2351088"/>
              <a:ext cx="170497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7" name="Rectangle 18"/>
            <p:cNvSpPr>
              <a:spLocks noChangeArrowheads="1"/>
            </p:cNvSpPr>
            <p:nvPr/>
          </p:nvSpPr>
          <p:spPr bwMode="auto">
            <a:xfrm>
              <a:off x="8235950" y="2943226"/>
              <a:ext cx="29098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8" name="Rectangle 19"/>
            <p:cNvSpPr>
              <a:spLocks noChangeArrowheads="1"/>
            </p:cNvSpPr>
            <p:nvPr/>
          </p:nvSpPr>
          <p:spPr bwMode="auto">
            <a:xfrm>
              <a:off x="6592888" y="3024188"/>
              <a:ext cx="1579562"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9" name="Rectangle 20"/>
            <p:cNvSpPr>
              <a:spLocks noChangeArrowheads="1"/>
            </p:cNvSpPr>
            <p:nvPr/>
          </p:nvSpPr>
          <p:spPr bwMode="auto">
            <a:xfrm>
              <a:off x="6877050" y="3138488"/>
              <a:ext cx="158273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0" name="Rectangle 21"/>
            <p:cNvSpPr>
              <a:spLocks noChangeArrowheads="1"/>
            </p:cNvSpPr>
            <p:nvPr/>
          </p:nvSpPr>
          <p:spPr bwMode="auto">
            <a:xfrm>
              <a:off x="8513763" y="3232151"/>
              <a:ext cx="1579562"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1" name="Rectangle 22"/>
            <p:cNvSpPr>
              <a:spLocks noChangeArrowheads="1"/>
            </p:cNvSpPr>
            <p:nvPr/>
          </p:nvSpPr>
          <p:spPr bwMode="auto">
            <a:xfrm>
              <a:off x="7269163" y="2641601"/>
              <a:ext cx="792162"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2" name="Rectangle 23"/>
            <p:cNvSpPr>
              <a:spLocks noChangeArrowheads="1"/>
            </p:cNvSpPr>
            <p:nvPr/>
          </p:nvSpPr>
          <p:spPr bwMode="auto">
            <a:xfrm>
              <a:off x="7269163" y="2351088"/>
              <a:ext cx="100806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3" name="Rectangle 24"/>
            <p:cNvSpPr>
              <a:spLocks noChangeArrowheads="1"/>
            </p:cNvSpPr>
            <p:nvPr/>
          </p:nvSpPr>
          <p:spPr bwMode="auto">
            <a:xfrm>
              <a:off x="7094538" y="2351088"/>
              <a:ext cx="698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4" name="Rectangle 25"/>
            <p:cNvSpPr>
              <a:spLocks noChangeArrowheads="1"/>
            </p:cNvSpPr>
            <p:nvPr/>
          </p:nvSpPr>
          <p:spPr bwMode="auto">
            <a:xfrm>
              <a:off x="6586538" y="2351088"/>
              <a:ext cx="6667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5" name="Rectangle 26"/>
            <p:cNvSpPr>
              <a:spLocks noChangeArrowheads="1"/>
            </p:cNvSpPr>
            <p:nvPr/>
          </p:nvSpPr>
          <p:spPr bwMode="auto">
            <a:xfrm>
              <a:off x="6299200" y="2351088"/>
              <a:ext cx="22066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6" name="Rectangle 27"/>
            <p:cNvSpPr>
              <a:spLocks noChangeArrowheads="1"/>
            </p:cNvSpPr>
            <p:nvPr/>
          </p:nvSpPr>
          <p:spPr bwMode="auto">
            <a:xfrm>
              <a:off x="5715000" y="2351088"/>
              <a:ext cx="5143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7" name="Rectangle 28"/>
            <p:cNvSpPr>
              <a:spLocks noChangeArrowheads="1"/>
            </p:cNvSpPr>
            <p:nvPr/>
          </p:nvSpPr>
          <p:spPr bwMode="auto">
            <a:xfrm>
              <a:off x="7377113" y="2568576"/>
              <a:ext cx="684212"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8" name="Rectangle 29"/>
            <p:cNvSpPr>
              <a:spLocks noChangeArrowheads="1"/>
            </p:cNvSpPr>
            <p:nvPr/>
          </p:nvSpPr>
          <p:spPr bwMode="auto">
            <a:xfrm>
              <a:off x="6643688" y="2568576"/>
              <a:ext cx="682625"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9" name="Rectangle 30"/>
            <p:cNvSpPr>
              <a:spLocks noChangeArrowheads="1"/>
            </p:cNvSpPr>
            <p:nvPr/>
          </p:nvSpPr>
          <p:spPr bwMode="auto">
            <a:xfrm>
              <a:off x="7473950" y="2490788"/>
              <a:ext cx="6794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0" name="Rectangle 31"/>
            <p:cNvSpPr>
              <a:spLocks noChangeArrowheads="1"/>
            </p:cNvSpPr>
            <p:nvPr/>
          </p:nvSpPr>
          <p:spPr bwMode="auto">
            <a:xfrm>
              <a:off x="7170738" y="2490788"/>
              <a:ext cx="2651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 name="Rectangle 32"/>
            <p:cNvSpPr>
              <a:spLocks noChangeArrowheads="1"/>
            </p:cNvSpPr>
            <p:nvPr/>
          </p:nvSpPr>
          <p:spPr bwMode="auto">
            <a:xfrm>
              <a:off x="7423150" y="2422526"/>
              <a:ext cx="784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 name="Rectangle 33"/>
            <p:cNvSpPr>
              <a:spLocks noChangeArrowheads="1"/>
            </p:cNvSpPr>
            <p:nvPr/>
          </p:nvSpPr>
          <p:spPr bwMode="auto">
            <a:xfrm>
              <a:off x="5173663" y="2422526"/>
              <a:ext cx="21939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 name="Rectangle 34"/>
            <p:cNvSpPr>
              <a:spLocks noChangeArrowheads="1"/>
            </p:cNvSpPr>
            <p:nvPr/>
          </p:nvSpPr>
          <p:spPr bwMode="auto">
            <a:xfrm>
              <a:off x="6643688" y="2490788"/>
              <a:ext cx="48577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 name="Rectangle 35"/>
            <p:cNvSpPr>
              <a:spLocks noChangeArrowheads="1"/>
            </p:cNvSpPr>
            <p:nvPr/>
          </p:nvSpPr>
          <p:spPr bwMode="auto">
            <a:xfrm>
              <a:off x="6305550" y="2490788"/>
              <a:ext cx="24288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 name="Rectangle 36"/>
            <p:cNvSpPr>
              <a:spLocks noChangeArrowheads="1"/>
            </p:cNvSpPr>
            <p:nvPr/>
          </p:nvSpPr>
          <p:spPr bwMode="auto">
            <a:xfrm>
              <a:off x="5853113" y="2490788"/>
              <a:ext cx="24130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6" name="Rectangle 37"/>
            <p:cNvSpPr>
              <a:spLocks noChangeArrowheads="1"/>
            </p:cNvSpPr>
            <p:nvPr/>
          </p:nvSpPr>
          <p:spPr bwMode="auto">
            <a:xfrm>
              <a:off x="5399088" y="2490788"/>
              <a:ext cx="2397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7" name="Rectangle 38"/>
            <p:cNvSpPr>
              <a:spLocks noChangeArrowheads="1"/>
            </p:cNvSpPr>
            <p:nvPr/>
          </p:nvSpPr>
          <p:spPr bwMode="auto">
            <a:xfrm>
              <a:off x="4943475" y="2490788"/>
              <a:ext cx="24288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8" name="Rectangle 39"/>
            <p:cNvSpPr>
              <a:spLocks noChangeArrowheads="1"/>
            </p:cNvSpPr>
            <p:nvPr/>
          </p:nvSpPr>
          <p:spPr bwMode="auto">
            <a:xfrm>
              <a:off x="5737225" y="2641601"/>
              <a:ext cx="14239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9" name="Rectangle 40"/>
            <p:cNvSpPr>
              <a:spLocks noChangeArrowheads="1"/>
            </p:cNvSpPr>
            <p:nvPr/>
          </p:nvSpPr>
          <p:spPr bwMode="auto">
            <a:xfrm>
              <a:off x="6251575" y="3024188"/>
              <a:ext cx="24923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0" name="Rectangle 41"/>
            <p:cNvSpPr>
              <a:spLocks noChangeArrowheads="1"/>
            </p:cNvSpPr>
            <p:nvPr/>
          </p:nvSpPr>
          <p:spPr bwMode="auto">
            <a:xfrm>
              <a:off x="4827588" y="3024188"/>
              <a:ext cx="13477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1" name="Rectangle 42"/>
            <p:cNvSpPr>
              <a:spLocks noChangeArrowheads="1"/>
            </p:cNvSpPr>
            <p:nvPr/>
          </p:nvSpPr>
          <p:spPr bwMode="auto">
            <a:xfrm>
              <a:off x="4627563" y="3024188"/>
              <a:ext cx="127000"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2" name="Rectangle 43"/>
            <p:cNvSpPr>
              <a:spLocks noChangeArrowheads="1"/>
            </p:cNvSpPr>
            <p:nvPr/>
          </p:nvSpPr>
          <p:spPr bwMode="auto">
            <a:xfrm>
              <a:off x="4429125" y="3024188"/>
              <a:ext cx="1285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3" name="Rectangle 44"/>
            <p:cNvSpPr>
              <a:spLocks noChangeArrowheads="1"/>
            </p:cNvSpPr>
            <p:nvPr/>
          </p:nvSpPr>
          <p:spPr bwMode="auto">
            <a:xfrm>
              <a:off x="3465513" y="3024188"/>
              <a:ext cx="8778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4" name="Rectangle 45"/>
            <p:cNvSpPr>
              <a:spLocks noChangeArrowheads="1"/>
            </p:cNvSpPr>
            <p:nvPr/>
          </p:nvSpPr>
          <p:spPr bwMode="auto">
            <a:xfrm>
              <a:off x="5695950" y="2882901"/>
              <a:ext cx="520223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5" name="Rectangle 46"/>
            <p:cNvSpPr>
              <a:spLocks noChangeArrowheads="1"/>
            </p:cNvSpPr>
            <p:nvPr/>
          </p:nvSpPr>
          <p:spPr bwMode="auto">
            <a:xfrm>
              <a:off x="4043363" y="2882901"/>
              <a:ext cx="11620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6" name="Rectangle 47"/>
            <p:cNvSpPr>
              <a:spLocks noChangeArrowheads="1"/>
            </p:cNvSpPr>
            <p:nvPr/>
          </p:nvSpPr>
          <p:spPr bwMode="auto">
            <a:xfrm>
              <a:off x="3076575" y="2882901"/>
              <a:ext cx="5683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47" name="Freeform 48"/>
            <p:cNvSpPr/>
            <p:nvPr/>
          </p:nvSpPr>
          <p:spPr bwMode="auto">
            <a:xfrm>
              <a:off x="11126788" y="2205038"/>
              <a:ext cx="754062" cy="762000"/>
            </a:xfrm>
            <a:custGeom>
              <a:avLst/>
              <a:gdLst>
                <a:gd name="T0" fmla="*/ 0 w 475"/>
                <a:gd name="T1" fmla="*/ 469 h 480"/>
                <a:gd name="T2" fmla="*/ 463 w 475"/>
                <a:gd name="T3" fmla="*/ 0 h 480"/>
                <a:gd name="T4" fmla="*/ 475 w 475"/>
                <a:gd name="T5" fmla="*/ 10 h 480"/>
                <a:gd name="T6" fmla="*/ 12 w 475"/>
                <a:gd name="T7" fmla="*/ 480 h 480"/>
                <a:gd name="T8" fmla="*/ 0 w 475"/>
                <a:gd name="T9" fmla="*/ 469 h 480"/>
              </a:gdLst>
              <a:ahLst/>
              <a:cxnLst>
                <a:cxn ang="0">
                  <a:pos x="T0" y="T1"/>
                </a:cxn>
                <a:cxn ang="0">
                  <a:pos x="T2" y="T3"/>
                </a:cxn>
                <a:cxn ang="0">
                  <a:pos x="T4" y="T5"/>
                </a:cxn>
                <a:cxn ang="0">
                  <a:pos x="T6" y="T7"/>
                </a:cxn>
                <a:cxn ang="0">
                  <a:pos x="T8" y="T9"/>
                </a:cxn>
              </a:cxnLst>
              <a:rect l="0" t="0" r="r" b="b"/>
              <a:pathLst>
                <a:path w="475" h="480">
                  <a:moveTo>
                    <a:pt x="0" y="469"/>
                  </a:moveTo>
                  <a:lnTo>
                    <a:pt x="463" y="0"/>
                  </a:lnTo>
                  <a:lnTo>
                    <a:pt x="475" y="10"/>
                  </a:lnTo>
                  <a:lnTo>
                    <a:pt x="12" y="480"/>
                  </a:lnTo>
                  <a:lnTo>
                    <a:pt x="0" y="4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49"/>
            <p:cNvSpPr/>
            <p:nvPr/>
          </p:nvSpPr>
          <p:spPr bwMode="auto">
            <a:xfrm>
              <a:off x="10879138" y="2470151"/>
              <a:ext cx="430212" cy="434975"/>
            </a:xfrm>
            <a:custGeom>
              <a:avLst/>
              <a:gdLst>
                <a:gd name="T0" fmla="*/ 0 w 271"/>
                <a:gd name="T1" fmla="*/ 264 h 274"/>
                <a:gd name="T2" fmla="*/ 259 w 271"/>
                <a:gd name="T3" fmla="*/ 0 h 274"/>
                <a:gd name="T4" fmla="*/ 271 w 271"/>
                <a:gd name="T5" fmla="*/ 10 h 274"/>
                <a:gd name="T6" fmla="*/ 12 w 271"/>
                <a:gd name="T7" fmla="*/ 274 h 274"/>
                <a:gd name="T8" fmla="*/ 0 w 271"/>
                <a:gd name="T9" fmla="*/ 264 h 274"/>
              </a:gdLst>
              <a:ahLst/>
              <a:cxnLst>
                <a:cxn ang="0">
                  <a:pos x="T0" y="T1"/>
                </a:cxn>
                <a:cxn ang="0">
                  <a:pos x="T2" y="T3"/>
                </a:cxn>
                <a:cxn ang="0">
                  <a:pos x="T4" y="T5"/>
                </a:cxn>
                <a:cxn ang="0">
                  <a:pos x="T6" y="T7"/>
                </a:cxn>
                <a:cxn ang="0">
                  <a:pos x="T8" y="T9"/>
                </a:cxn>
              </a:cxnLst>
              <a:rect l="0" t="0" r="r" b="b"/>
              <a:pathLst>
                <a:path w="271" h="274">
                  <a:moveTo>
                    <a:pt x="0" y="264"/>
                  </a:moveTo>
                  <a:lnTo>
                    <a:pt x="259" y="0"/>
                  </a:lnTo>
                  <a:lnTo>
                    <a:pt x="271" y="10"/>
                  </a:lnTo>
                  <a:lnTo>
                    <a:pt x="12" y="274"/>
                  </a:lnTo>
                  <a:lnTo>
                    <a:pt x="0" y="2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Oval 50"/>
            <p:cNvSpPr>
              <a:spLocks noChangeArrowheads="1"/>
            </p:cNvSpPr>
            <p:nvPr/>
          </p:nvSpPr>
          <p:spPr bwMode="auto">
            <a:xfrm>
              <a:off x="11755438" y="2093913"/>
              <a:ext cx="214312" cy="217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Oval 51"/>
            <p:cNvSpPr>
              <a:spLocks noChangeArrowheads="1"/>
            </p:cNvSpPr>
            <p:nvPr/>
          </p:nvSpPr>
          <p:spPr bwMode="auto">
            <a:xfrm>
              <a:off x="10801350" y="1754188"/>
              <a:ext cx="214312" cy="217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Oval 52"/>
            <p:cNvSpPr>
              <a:spLocks noChangeArrowheads="1"/>
            </p:cNvSpPr>
            <p:nvPr/>
          </p:nvSpPr>
          <p:spPr bwMode="auto">
            <a:xfrm>
              <a:off x="11236325" y="2413001"/>
              <a:ext cx="146050" cy="147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Oval 53"/>
            <p:cNvSpPr>
              <a:spLocks noChangeArrowheads="1"/>
            </p:cNvSpPr>
            <p:nvPr/>
          </p:nvSpPr>
          <p:spPr bwMode="auto">
            <a:xfrm>
              <a:off x="10020300" y="3170238"/>
              <a:ext cx="149225" cy="149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Oval 54"/>
            <p:cNvSpPr>
              <a:spLocks noChangeArrowheads="1"/>
            </p:cNvSpPr>
            <p:nvPr/>
          </p:nvSpPr>
          <p:spPr bwMode="auto">
            <a:xfrm>
              <a:off x="9910763" y="2276476"/>
              <a:ext cx="179387" cy="180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54" name="组合 53"/>
          <p:cNvGrpSpPr/>
          <p:nvPr/>
        </p:nvGrpSpPr>
        <p:grpSpPr>
          <a:xfrm>
            <a:off x="11137755" y="17380"/>
            <a:ext cx="981472" cy="994082"/>
            <a:chOff x="3983038" y="1357313"/>
            <a:chExt cx="4078288" cy="4130675"/>
          </a:xfrm>
          <a:solidFill>
            <a:schemeClr val="bg1">
              <a:alpha val="40000"/>
            </a:schemeClr>
          </a:solidFill>
        </p:grpSpPr>
        <p:sp>
          <p:nvSpPr>
            <p:cNvPr id="55"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26"/>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27"/>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29"/>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31"/>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32"/>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33"/>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34"/>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35"/>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36"/>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37"/>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38"/>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39"/>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40"/>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41"/>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42"/>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43"/>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44"/>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45"/>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46"/>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47"/>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48"/>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49"/>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50"/>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51"/>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52"/>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53"/>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54"/>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55"/>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56"/>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57"/>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58"/>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59"/>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60"/>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1" name="文本框 100"/>
          <p:cNvSpPr txBox="1"/>
          <p:nvPr/>
        </p:nvSpPr>
        <p:spPr>
          <a:xfrm>
            <a:off x="8115626" y="362498"/>
            <a:ext cx="3027680" cy="518160"/>
          </a:xfrm>
          <a:prstGeom prst="rect">
            <a:avLst/>
          </a:prstGeom>
          <a:noFill/>
        </p:spPr>
        <p:txBody>
          <a:bodyPr wrap="none" rtlCol="0">
            <a:spAutoFit/>
          </a:bodyPr>
          <a:lstStyle/>
          <a:p>
            <a:r>
              <a:rPr lang="zh-CN" altLang="en-US" sz="2800" dirty="0">
                <a:solidFill>
                  <a:schemeClr val="bg1"/>
                </a:solidFill>
                <a:latin typeface="MStiffHeiHK-UltraBold" panose="00000900000000000000" pitchFamily="50" charset="-120"/>
                <a:ea typeface="宋体" panose="02010600030101010101" pitchFamily="2" charset="-122"/>
              </a:rPr>
              <a:t>大创中期进度报告</a:t>
            </a:r>
          </a:p>
        </p:txBody>
      </p:sp>
      <p:sp>
        <p:nvSpPr>
          <p:cNvPr id="102" name="Rectangle 5"/>
          <p:cNvSpPr>
            <a:spLocks noChangeArrowheads="1"/>
          </p:cNvSpPr>
          <p:nvPr/>
        </p:nvSpPr>
        <p:spPr bwMode="auto">
          <a:xfrm>
            <a:off x="10385963" y="148923"/>
            <a:ext cx="1445909" cy="7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50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rPr>
              <a:t>10110110001010111000101110100111000110100</a:t>
            </a:r>
            <a:endParaRPr kumimoji="0" lang="zh-CN" altLang="zh-CN" sz="70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endParaRPr>
          </a:p>
        </p:txBody>
      </p:sp>
      <p:grpSp>
        <p:nvGrpSpPr>
          <p:cNvPr id="103" name="组合 102"/>
          <p:cNvGrpSpPr/>
          <p:nvPr/>
        </p:nvGrpSpPr>
        <p:grpSpPr>
          <a:xfrm>
            <a:off x="7258669" y="132939"/>
            <a:ext cx="3021989" cy="125180"/>
            <a:chOff x="2133002" y="1254898"/>
            <a:chExt cx="3021989" cy="125180"/>
          </a:xfrm>
        </p:grpSpPr>
        <p:sp>
          <p:nvSpPr>
            <p:cNvPr id="104" name="椭圆 103"/>
            <p:cNvSpPr/>
            <p:nvPr/>
          </p:nvSpPr>
          <p:spPr>
            <a:xfrm>
              <a:off x="2360053"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p:nvPr/>
          </p:nvSpPr>
          <p:spPr>
            <a:xfrm>
              <a:off x="2531209"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椭圆 105"/>
            <p:cNvSpPr/>
            <p:nvPr/>
          </p:nvSpPr>
          <p:spPr>
            <a:xfrm>
              <a:off x="2703498"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椭圆 106"/>
            <p:cNvSpPr/>
            <p:nvPr/>
          </p:nvSpPr>
          <p:spPr>
            <a:xfrm>
              <a:off x="3089861" y="1254898"/>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8" name="直接连接符 107"/>
            <p:cNvCxnSpPr/>
            <p:nvPr/>
          </p:nvCxnSpPr>
          <p:spPr>
            <a:xfrm>
              <a:off x="2133002" y="1380078"/>
              <a:ext cx="3021989" cy="0"/>
            </a:xfrm>
            <a:prstGeom prst="line">
              <a:avLst/>
            </a:prstGeom>
            <a:ln>
              <a:solidFill>
                <a:srgbClr val="00B4EB"/>
              </a:solidFill>
              <a:prstDash val="sysDash"/>
            </a:ln>
          </p:spPr>
          <p:style>
            <a:lnRef idx="1">
              <a:schemeClr val="accent1"/>
            </a:lnRef>
            <a:fillRef idx="0">
              <a:schemeClr val="accent1"/>
            </a:fillRef>
            <a:effectRef idx="0">
              <a:schemeClr val="accent1"/>
            </a:effectRef>
            <a:fontRef idx="minor">
              <a:schemeClr val="tx1"/>
            </a:fontRef>
          </p:style>
        </p:cxnSp>
      </p:grpSp>
      <p:sp>
        <p:nvSpPr>
          <p:cNvPr id="119" name="矩形 118"/>
          <p:cNvSpPr/>
          <p:nvPr/>
        </p:nvSpPr>
        <p:spPr>
          <a:xfrm>
            <a:off x="7935535" y="1991820"/>
            <a:ext cx="4178343" cy="3816226"/>
          </a:xfrm>
          <a:prstGeom prst="rect">
            <a:avLst/>
          </a:prstGeom>
          <a:no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5" name="组合 124"/>
          <p:cNvGrpSpPr/>
          <p:nvPr/>
        </p:nvGrpSpPr>
        <p:grpSpPr>
          <a:xfrm rot="10800000">
            <a:off x="7935534" y="1872131"/>
            <a:ext cx="3917025" cy="45719"/>
            <a:chOff x="-839788" y="7580313"/>
            <a:chExt cx="4965700" cy="233363"/>
          </a:xfrm>
        </p:grpSpPr>
        <p:sp>
          <p:nvSpPr>
            <p:cNvPr id="126" name="Freeform 18"/>
            <p:cNvSpPr/>
            <p:nvPr/>
          </p:nvSpPr>
          <p:spPr bwMode="auto">
            <a:xfrm>
              <a:off x="-782638"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27" name="Freeform 21"/>
            <p:cNvSpPr/>
            <p:nvPr/>
          </p:nvSpPr>
          <p:spPr bwMode="auto">
            <a:xfrm>
              <a:off x="-5715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28" name="Freeform 22"/>
            <p:cNvSpPr/>
            <p:nvPr/>
          </p:nvSpPr>
          <p:spPr bwMode="auto">
            <a:xfrm>
              <a:off x="-501650" y="7580313"/>
              <a:ext cx="0" cy="190500"/>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29" name="Freeform 23"/>
            <p:cNvSpPr/>
            <p:nvPr/>
          </p:nvSpPr>
          <p:spPr bwMode="auto">
            <a:xfrm>
              <a:off x="-839788" y="7580313"/>
              <a:ext cx="0" cy="233363"/>
            </a:xfrm>
            <a:custGeom>
              <a:avLst/>
              <a:gdLst>
                <a:gd name="T0" fmla="*/ 0 h 147"/>
                <a:gd name="T1" fmla="*/ 147 h 147"/>
                <a:gd name="T2" fmla="*/ 0 h 147"/>
              </a:gdLst>
              <a:ahLst/>
              <a:cxnLst>
                <a:cxn ang="0">
                  <a:pos x="0" y="T0"/>
                </a:cxn>
                <a:cxn ang="0">
                  <a:pos x="0" y="T1"/>
                </a:cxn>
                <a:cxn ang="0">
                  <a:pos x="0" y="T2"/>
                </a:cxn>
              </a:cxnLst>
              <a:rect l="0" t="0" r="r" b="b"/>
              <a:pathLst>
                <a:path h="147">
                  <a:moveTo>
                    <a:pt x="0" y="0"/>
                  </a:moveTo>
                  <a:lnTo>
                    <a:pt x="0" y="14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30" name="Freeform 24"/>
            <p:cNvSpPr/>
            <p:nvPr/>
          </p:nvSpPr>
          <p:spPr bwMode="auto">
            <a:xfrm>
              <a:off x="-4318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31" name="Freeform 25"/>
            <p:cNvSpPr/>
            <p:nvPr/>
          </p:nvSpPr>
          <p:spPr bwMode="auto">
            <a:xfrm>
              <a:off x="-360363"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32" name="Freeform 26"/>
            <p:cNvSpPr/>
            <p:nvPr/>
          </p:nvSpPr>
          <p:spPr bwMode="auto">
            <a:xfrm>
              <a:off x="-293688"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33" name="Freeform 27"/>
            <p:cNvSpPr/>
            <p:nvPr/>
          </p:nvSpPr>
          <p:spPr bwMode="auto">
            <a:xfrm>
              <a:off x="-223838"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34" name="Freeform 28"/>
            <p:cNvSpPr/>
            <p:nvPr/>
          </p:nvSpPr>
          <p:spPr bwMode="auto">
            <a:xfrm>
              <a:off x="-103188"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35" name="Freeform 29"/>
            <p:cNvSpPr/>
            <p:nvPr/>
          </p:nvSpPr>
          <p:spPr bwMode="auto">
            <a:xfrm>
              <a:off x="-317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36" name="Freeform 30"/>
            <p:cNvSpPr/>
            <p:nvPr/>
          </p:nvSpPr>
          <p:spPr bwMode="auto">
            <a:xfrm>
              <a:off x="381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37" name="Freeform 31"/>
            <p:cNvSpPr/>
            <p:nvPr/>
          </p:nvSpPr>
          <p:spPr bwMode="auto">
            <a:xfrm>
              <a:off x="1079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38" name="Freeform 32"/>
            <p:cNvSpPr/>
            <p:nvPr/>
          </p:nvSpPr>
          <p:spPr bwMode="auto">
            <a:xfrm>
              <a:off x="177800" y="7580313"/>
              <a:ext cx="0" cy="190500"/>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39" name="Freeform 34"/>
            <p:cNvSpPr/>
            <p:nvPr/>
          </p:nvSpPr>
          <p:spPr bwMode="auto">
            <a:xfrm>
              <a:off x="2476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40" name="Freeform 35"/>
            <p:cNvSpPr/>
            <p:nvPr/>
          </p:nvSpPr>
          <p:spPr bwMode="auto">
            <a:xfrm>
              <a:off x="31908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41" name="Freeform 36"/>
            <p:cNvSpPr/>
            <p:nvPr/>
          </p:nvSpPr>
          <p:spPr bwMode="auto">
            <a:xfrm>
              <a:off x="38893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42" name="Freeform 37"/>
            <p:cNvSpPr/>
            <p:nvPr/>
          </p:nvSpPr>
          <p:spPr bwMode="auto">
            <a:xfrm>
              <a:off x="45878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44" name="Freeform 38"/>
            <p:cNvSpPr/>
            <p:nvPr/>
          </p:nvSpPr>
          <p:spPr bwMode="auto">
            <a:xfrm>
              <a:off x="57943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45" name="Freeform 39"/>
            <p:cNvSpPr/>
            <p:nvPr/>
          </p:nvSpPr>
          <p:spPr bwMode="auto">
            <a:xfrm>
              <a:off x="65087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46" name="Freeform 44"/>
            <p:cNvSpPr/>
            <p:nvPr/>
          </p:nvSpPr>
          <p:spPr bwMode="auto">
            <a:xfrm>
              <a:off x="93027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47" name="Freeform 45"/>
            <p:cNvSpPr/>
            <p:nvPr/>
          </p:nvSpPr>
          <p:spPr bwMode="auto">
            <a:xfrm>
              <a:off x="10017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48" name="Freeform 46"/>
            <p:cNvSpPr/>
            <p:nvPr/>
          </p:nvSpPr>
          <p:spPr bwMode="auto">
            <a:xfrm>
              <a:off x="10715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49" name="Freeform 47"/>
            <p:cNvSpPr/>
            <p:nvPr/>
          </p:nvSpPr>
          <p:spPr bwMode="auto">
            <a:xfrm>
              <a:off x="11414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0" name="Freeform 49"/>
            <p:cNvSpPr/>
            <p:nvPr/>
          </p:nvSpPr>
          <p:spPr bwMode="auto">
            <a:xfrm>
              <a:off x="13319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1" name="Freeform 50"/>
            <p:cNvSpPr/>
            <p:nvPr/>
          </p:nvSpPr>
          <p:spPr bwMode="auto">
            <a:xfrm>
              <a:off x="14033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2" name="Freeform 51"/>
            <p:cNvSpPr/>
            <p:nvPr/>
          </p:nvSpPr>
          <p:spPr bwMode="auto">
            <a:xfrm>
              <a:off x="14732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3" name="Freeform 53"/>
            <p:cNvSpPr/>
            <p:nvPr/>
          </p:nvSpPr>
          <p:spPr bwMode="auto">
            <a:xfrm>
              <a:off x="1204912" y="7580313"/>
              <a:ext cx="0" cy="233363"/>
            </a:xfrm>
            <a:custGeom>
              <a:avLst/>
              <a:gdLst>
                <a:gd name="T0" fmla="*/ 0 h 147"/>
                <a:gd name="T1" fmla="*/ 147 h 147"/>
                <a:gd name="T2" fmla="*/ 0 h 147"/>
              </a:gdLst>
              <a:ahLst/>
              <a:cxnLst>
                <a:cxn ang="0">
                  <a:pos x="0" y="T0"/>
                </a:cxn>
                <a:cxn ang="0">
                  <a:pos x="0" y="T1"/>
                </a:cxn>
                <a:cxn ang="0">
                  <a:pos x="0" y="T2"/>
                </a:cxn>
              </a:cxnLst>
              <a:rect l="0" t="0" r="r" b="b"/>
              <a:pathLst>
                <a:path h="147">
                  <a:moveTo>
                    <a:pt x="0" y="0"/>
                  </a:moveTo>
                  <a:lnTo>
                    <a:pt x="0" y="14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4" name="Freeform 54"/>
            <p:cNvSpPr/>
            <p:nvPr/>
          </p:nvSpPr>
          <p:spPr bwMode="auto">
            <a:xfrm>
              <a:off x="16129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5" name="Freeform 55"/>
            <p:cNvSpPr/>
            <p:nvPr/>
          </p:nvSpPr>
          <p:spPr bwMode="auto">
            <a:xfrm>
              <a:off x="16827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6" name="Freeform 56"/>
            <p:cNvSpPr/>
            <p:nvPr/>
          </p:nvSpPr>
          <p:spPr bwMode="auto">
            <a:xfrm>
              <a:off x="17510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7" name="Freeform 57"/>
            <p:cNvSpPr/>
            <p:nvPr/>
          </p:nvSpPr>
          <p:spPr bwMode="auto">
            <a:xfrm>
              <a:off x="18208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8" name="Freeform 58"/>
            <p:cNvSpPr/>
            <p:nvPr/>
          </p:nvSpPr>
          <p:spPr bwMode="auto">
            <a:xfrm>
              <a:off x="19415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9" name="Freeform 59"/>
            <p:cNvSpPr/>
            <p:nvPr/>
          </p:nvSpPr>
          <p:spPr bwMode="auto">
            <a:xfrm>
              <a:off x="20113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60" name="Freeform 60"/>
            <p:cNvSpPr/>
            <p:nvPr/>
          </p:nvSpPr>
          <p:spPr bwMode="auto">
            <a:xfrm>
              <a:off x="20828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61" name="Freeform 61"/>
            <p:cNvSpPr/>
            <p:nvPr/>
          </p:nvSpPr>
          <p:spPr bwMode="auto">
            <a:xfrm>
              <a:off x="21526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62" name="Freeform 62"/>
            <p:cNvSpPr/>
            <p:nvPr/>
          </p:nvSpPr>
          <p:spPr bwMode="auto">
            <a:xfrm>
              <a:off x="2222500" y="7580313"/>
              <a:ext cx="0" cy="190500"/>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63" name="Freeform 63"/>
            <p:cNvSpPr/>
            <p:nvPr/>
          </p:nvSpPr>
          <p:spPr bwMode="auto">
            <a:xfrm>
              <a:off x="1884362" y="7580313"/>
              <a:ext cx="0" cy="233363"/>
            </a:xfrm>
            <a:custGeom>
              <a:avLst/>
              <a:gdLst>
                <a:gd name="T0" fmla="*/ 0 h 147"/>
                <a:gd name="T1" fmla="*/ 147 h 147"/>
                <a:gd name="T2" fmla="*/ 0 h 147"/>
              </a:gdLst>
              <a:ahLst/>
              <a:cxnLst>
                <a:cxn ang="0">
                  <a:pos x="0" y="T0"/>
                </a:cxn>
                <a:cxn ang="0">
                  <a:pos x="0" y="T1"/>
                </a:cxn>
                <a:cxn ang="0">
                  <a:pos x="0" y="T2"/>
                </a:cxn>
              </a:cxnLst>
              <a:rect l="0" t="0" r="r" b="b"/>
              <a:pathLst>
                <a:path h="147">
                  <a:moveTo>
                    <a:pt x="0" y="0"/>
                  </a:moveTo>
                  <a:lnTo>
                    <a:pt x="0" y="14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64" name="Freeform 64"/>
            <p:cNvSpPr/>
            <p:nvPr/>
          </p:nvSpPr>
          <p:spPr bwMode="auto">
            <a:xfrm>
              <a:off x="22923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65" name="Freeform 65"/>
            <p:cNvSpPr/>
            <p:nvPr/>
          </p:nvSpPr>
          <p:spPr bwMode="auto">
            <a:xfrm>
              <a:off x="23622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66" name="Freeform 66"/>
            <p:cNvSpPr/>
            <p:nvPr/>
          </p:nvSpPr>
          <p:spPr bwMode="auto">
            <a:xfrm>
              <a:off x="243363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67" name="Freeform 68"/>
            <p:cNvSpPr/>
            <p:nvPr/>
          </p:nvSpPr>
          <p:spPr bwMode="auto">
            <a:xfrm>
              <a:off x="262413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68" name="Freeform 69"/>
            <p:cNvSpPr/>
            <p:nvPr/>
          </p:nvSpPr>
          <p:spPr bwMode="auto">
            <a:xfrm>
              <a:off x="2693987"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69" name="Freeform 70"/>
            <p:cNvSpPr/>
            <p:nvPr/>
          </p:nvSpPr>
          <p:spPr bwMode="auto">
            <a:xfrm>
              <a:off x="276542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0" name="Freeform 71"/>
            <p:cNvSpPr/>
            <p:nvPr/>
          </p:nvSpPr>
          <p:spPr bwMode="auto">
            <a:xfrm>
              <a:off x="283527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1" name="Freeform 72"/>
            <p:cNvSpPr/>
            <p:nvPr/>
          </p:nvSpPr>
          <p:spPr bwMode="auto">
            <a:xfrm>
              <a:off x="2905125" y="7580313"/>
              <a:ext cx="0" cy="190500"/>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2" name="Freeform 74"/>
            <p:cNvSpPr/>
            <p:nvPr/>
          </p:nvSpPr>
          <p:spPr bwMode="auto">
            <a:xfrm>
              <a:off x="297497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3" name="Freeform 75"/>
            <p:cNvSpPr/>
            <p:nvPr/>
          </p:nvSpPr>
          <p:spPr bwMode="auto">
            <a:xfrm>
              <a:off x="304482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4" name="Freeform 76"/>
            <p:cNvSpPr/>
            <p:nvPr/>
          </p:nvSpPr>
          <p:spPr bwMode="auto">
            <a:xfrm>
              <a:off x="31162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5" name="Freeform 77"/>
            <p:cNvSpPr/>
            <p:nvPr/>
          </p:nvSpPr>
          <p:spPr bwMode="auto">
            <a:xfrm>
              <a:off x="31861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6" name="Freeform 78"/>
            <p:cNvSpPr/>
            <p:nvPr/>
          </p:nvSpPr>
          <p:spPr bwMode="auto">
            <a:xfrm>
              <a:off x="33067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7" name="Freeform 79"/>
            <p:cNvSpPr/>
            <p:nvPr/>
          </p:nvSpPr>
          <p:spPr bwMode="auto">
            <a:xfrm>
              <a:off x="33766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8" name="Freeform 81"/>
            <p:cNvSpPr/>
            <p:nvPr/>
          </p:nvSpPr>
          <p:spPr bwMode="auto">
            <a:xfrm>
              <a:off x="351790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79" name="Freeform 82"/>
            <p:cNvSpPr/>
            <p:nvPr/>
          </p:nvSpPr>
          <p:spPr bwMode="auto">
            <a:xfrm>
              <a:off x="3587750" y="7580313"/>
              <a:ext cx="0" cy="190500"/>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0" name="Freeform 85"/>
            <p:cNvSpPr/>
            <p:nvPr/>
          </p:nvSpPr>
          <p:spPr bwMode="auto">
            <a:xfrm>
              <a:off x="3727450"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1" name="Freeform 86"/>
            <p:cNvSpPr/>
            <p:nvPr/>
          </p:nvSpPr>
          <p:spPr bwMode="auto">
            <a:xfrm>
              <a:off x="3794125"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2" name="Freeform 88"/>
            <p:cNvSpPr/>
            <p:nvPr/>
          </p:nvSpPr>
          <p:spPr bwMode="auto">
            <a:xfrm>
              <a:off x="39862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3" name="Freeform 89"/>
            <p:cNvSpPr/>
            <p:nvPr/>
          </p:nvSpPr>
          <p:spPr bwMode="auto">
            <a:xfrm>
              <a:off x="405606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4" name="Freeform 90"/>
            <p:cNvSpPr/>
            <p:nvPr/>
          </p:nvSpPr>
          <p:spPr bwMode="auto">
            <a:xfrm>
              <a:off x="4125912" y="7580313"/>
              <a:ext cx="0" cy="138113"/>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85" name="Freeform 93"/>
            <p:cNvSpPr/>
            <p:nvPr/>
          </p:nvSpPr>
          <p:spPr bwMode="auto">
            <a:xfrm>
              <a:off x="3929062" y="7580313"/>
              <a:ext cx="0" cy="233363"/>
            </a:xfrm>
            <a:custGeom>
              <a:avLst/>
              <a:gdLst>
                <a:gd name="T0" fmla="*/ 0 h 147"/>
                <a:gd name="T1" fmla="*/ 147 h 147"/>
                <a:gd name="T2" fmla="*/ 0 h 147"/>
              </a:gdLst>
              <a:ahLst/>
              <a:cxnLst>
                <a:cxn ang="0">
                  <a:pos x="0" y="T0"/>
                </a:cxn>
                <a:cxn ang="0">
                  <a:pos x="0" y="T1"/>
                </a:cxn>
                <a:cxn ang="0">
                  <a:pos x="0" y="T2"/>
                </a:cxn>
              </a:cxnLst>
              <a:rect l="0" t="0" r="r" b="b"/>
              <a:pathLst>
                <a:path h="147">
                  <a:moveTo>
                    <a:pt x="0" y="0"/>
                  </a:moveTo>
                  <a:lnTo>
                    <a:pt x="0" y="14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sp>
        <p:nvSpPr>
          <p:cNvPr id="186" name="圆角矩形 185"/>
          <p:cNvSpPr/>
          <p:nvPr/>
        </p:nvSpPr>
        <p:spPr>
          <a:xfrm>
            <a:off x="7941587" y="5920263"/>
            <a:ext cx="298450" cy="87029"/>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7" name="圆角矩形 186"/>
          <p:cNvSpPr/>
          <p:nvPr/>
        </p:nvSpPr>
        <p:spPr>
          <a:xfrm>
            <a:off x="8457036" y="5886274"/>
            <a:ext cx="298450" cy="87029"/>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8" name="圆角矩形 187"/>
          <p:cNvSpPr/>
          <p:nvPr/>
        </p:nvSpPr>
        <p:spPr>
          <a:xfrm>
            <a:off x="8978658" y="5882016"/>
            <a:ext cx="298450" cy="87029"/>
          </a:xfrm>
          <a:prstGeom prst="roundRect">
            <a:avLst>
              <a:gd name="adj" fmla="val 5000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9" name="圆角矩形 188"/>
          <p:cNvSpPr/>
          <p:nvPr/>
        </p:nvSpPr>
        <p:spPr>
          <a:xfrm>
            <a:off x="9492075" y="5876749"/>
            <a:ext cx="298450" cy="87029"/>
          </a:xfrm>
          <a:prstGeom prst="roundRect">
            <a:avLst>
              <a:gd name="adj" fmla="val 50000"/>
            </a:avLst>
          </a:prstGeom>
          <a:solidFill>
            <a:srgbClr val="FFC000">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0" name="圆角矩形 189"/>
          <p:cNvSpPr/>
          <p:nvPr/>
        </p:nvSpPr>
        <p:spPr>
          <a:xfrm>
            <a:off x="10009381" y="5876749"/>
            <a:ext cx="298450" cy="87029"/>
          </a:xfrm>
          <a:prstGeom prst="roundRect">
            <a:avLst>
              <a:gd name="adj" fmla="val 50000"/>
            </a:avLst>
          </a:prstGeom>
          <a:solidFill>
            <a:srgbClr val="FFC0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1" name="圆角矩形 190"/>
          <p:cNvSpPr/>
          <p:nvPr/>
        </p:nvSpPr>
        <p:spPr>
          <a:xfrm>
            <a:off x="10526687" y="5876749"/>
            <a:ext cx="298450" cy="87029"/>
          </a:xfrm>
          <a:prstGeom prst="roundRect">
            <a:avLst>
              <a:gd name="adj" fmla="val 50000"/>
            </a:avLst>
          </a:prstGeom>
          <a:solidFill>
            <a:srgbClr val="FFC00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8" name="Freeform 10"/>
          <p:cNvSpPr/>
          <p:nvPr/>
        </p:nvSpPr>
        <p:spPr bwMode="auto">
          <a:xfrm flipV="1">
            <a:off x="305435" y="274955"/>
            <a:ext cx="1099185" cy="6353175"/>
          </a:xfrm>
          <a:custGeom>
            <a:avLst/>
            <a:gdLst>
              <a:gd name="T0" fmla="*/ 84 w 422"/>
              <a:gd name="T1" fmla="*/ 0 h 1750"/>
              <a:gd name="T2" fmla="*/ 84 w 422"/>
              <a:gd name="T3" fmla="*/ 1021 h 1750"/>
              <a:gd name="T4" fmla="*/ 0 w 422"/>
              <a:gd name="T5" fmla="*/ 1106 h 1750"/>
              <a:gd name="T6" fmla="*/ 0 w 422"/>
              <a:gd name="T7" fmla="*/ 1251 h 1750"/>
              <a:gd name="T8" fmla="*/ 71 w 422"/>
              <a:gd name="T9" fmla="*/ 1322 h 1750"/>
              <a:gd name="T10" fmla="*/ 71 w 422"/>
              <a:gd name="T11" fmla="*/ 1750 h 1750"/>
              <a:gd name="T12" fmla="*/ 422 w 422"/>
              <a:gd name="T13" fmla="*/ 1750 h 1750"/>
            </a:gdLst>
            <a:ahLst/>
            <a:cxnLst>
              <a:cxn ang="0">
                <a:pos x="T0" y="T1"/>
              </a:cxn>
              <a:cxn ang="0">
                <a:pos x="T2" y="T3"/>
              </a:cxn>
              <a:cxn ang="0">
                <a:pos x="T4" y="T5"/>
              </a:cxn>
              <a:cxn ang="0">
                <a:pos x="T6" y="T7"/>
              </a:cxn>
              <a:cxn ang="0">
                <a:pos x="T8" y="T9"/>
              </a:cxn>
              <a:cxn ang="0">
                <a:pos x="T10" y="T11"/>
              </a:cxn>
              <a:cxn ang="0">
                <a:pos x="T12" y="T13"/>
              </a:cxn>
            </a:cxnLst>
            <a:rect l="0" t="0" r="r" b="b"/>
            <a:pathLst>
              <a:path w="422" h="1750">
                <a:moveTo>
                  <a:pt x="84" y="0"/>
                </a:moveTo>
                <a:lnTo>
                  <a:pt x="84" y="1021"/>
                </a:lnTo>
                <a:lnTo>
                  <a:pt x="0" y="1106"/>
                </a:lnTo>
                <a:lnTo>
                  <a:pt x="0" y="1251"/>
                </a:lnTo>
                <a:lnTo>
                  <a:pt x="71" y="1322"/>
                </a:lnTo>
                <a:lnTo>
                  <a:pt x="71" y="1750"/>
                </a:lnTo>
                <a:lnTo>
                  <a:pt x="422" y="1750"/>
                </a:lnTo>
              </a:path>
            </a:pathLst>
          </a:custGeom>
          <a:noFill/>
          <a:ln w="1270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 name="文本框 2"/>
          <p:cNvSpPr txBox="1"/>
          <p:nvPr/>
        </p:nvSpPr>
        <p:spPr>
          <a:xfrm>
            <a:off x="7959090" y="1300480"/>
            <a:ext cx="2445385" cy="457200"/>
          </a:xfrm>
          <a:prstGeom prst="rect">
            <a:avLst/>
          </a:prstGeom>
          <a:noFill/>
        </p:spPr>
        <p:txBody>
          <a:bodyPr wrap="square" rtlCol="0">
            <a:spAutoFit/>
          </a:bodyPr>
          <a:lstStyle/>
          <a:p>
            <a:r>
              <a:rPr lang="zh-CN" altLang="en-US" sz="2400" dirty="0" smtClean="0">
                <a:ln w="0"/>
                <a:solidFill>
                  <a:schemeClr val="accent3">
                    <a:lumMod val="20000"/>
                    <a:lumOff val="80000"/>
                  </a:schemeClr>
                </a:solidFill>
                <a:effectLst>
                  <a:outerShdw blurRad="38100" dist="25400" dir="5400000" algn="ctr" rotWithShape="0">
                    <a:srgbClr val="6E747A">
                      <a:alpha val="43000"/>
                    </a:srgbClr>
                  </a:outerShdw>
                </a:effectLst>
              </a:rPr>
              <a:t>模型设计</a:t>
            </a:r>
            <a:endParaRPr lang="zh-CN" altLang="en-US" sz="2400" dirty="0">
              <a:ln w="0"/>
              <a:solidFill>
                <a:schemeClr val="accent3">
                  <a:lumMod val="20000"/>
                  <a:lumOff val="80000"/>
                </a:schemeClr>
              </a:solidFill>
              <a:effectLst>
                <a:outerShdw blurRad="38100" dist="25400" dir="5400000" algn="ctr" rotWithShape="0">
                  <a:srgbClr val="6E747A">
                    <a:alpha val="43000"/>
                  </a:srgbClr>
                </a:outerShdw>
              </a:effectLst>
            </a:endParaRPr>
          </a:p>
        </p:txBody>
      </p:sp>
      <p:pic>
        <p:nvPicPr>
          <p:cNvPr id="195" name="图片 194"/>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959090" y="2008732"/>
            <a:ext cx="3145878" cy="2166453"/>
          </a:xfrm>
          <a:prstGeom prst="rect">
            <a:avLst/>
          </a:prstGeom>
          <a:noFill/>
          <a:ln>
            <a:noFill/>
          </a:ln>
        </p:spPr>
      </p:pic>
      <p:pic>
        <p:nvPicPr>
          <p:cNvPr id="4" name="图片 3"/>
          <p:cNvPicPr>
            <a:picLocks noChangeAspect="1"/>
          </p:cNvPicPr>
          <p:nvPr/>
        </p:nvPicPr>
        <p:blipFill>
          <a:blip r:embed="rId3"/>
          <a:stretch>
            <a:fillRect/>
          </a:stretch>
        </p:blipFill>
        <p:spPr>
          <a:xfrm>
            <a:off x="811196" y="3617139"/>
            <a:ext cx="2553203" cy="2826793"/>
          </a:xfrm>
          <a:prstGeom prst="rect">
            <a:avLst/>
          </a:prstGeom>
        </p:spPr>
      </p:pic>
      <p:pic>
        <p:nvPicPr>
          <p:cNvPr id="5" name="图片 4"/>
          <p:cNvPicPr>
            <a:picLocks noChangeAspect="1"/>
          </p:cNvPicPr>
          <p:nvPr/>
        </p:nvPicPr>
        <p:blipFill>
          <a:blip r:embed="rId4"/>
          <a:stretch>
            <a:fillRect/>
          </a:stretch>
        </p:blipFill>
        <p:spPr>
          <a:xfrm>
            <a:off x="3298413" y="458249"/>
            <a:ext cx="3139417" cy="2811865"/>
          </a:xfrm>
          <a:prstGeom prst="rect">
            <a:avLst/>
          </a:prstGeom>
        </p:spPr>
      </p:pic>
      <p:sp>
        <p:nvSpPr>
          <p:cNvPr id="71" name="文本框 70"/>
          <p:cNvSpPr txBox="1"/>
          <p:nvPr/>
        </p:nvSpPr>
        <p:spPr>
          <a:xfrm>
            <a:off x="1180966" y="540952"/>
            <a:ext cx="1739624" cy="2308324"/>
          </a:xfrm>
          <a:prstGeom prst="rect">
            <a:avLst/>
          </a:prstGeom>
          <a:noFill/>
        </p:spPr>
        <p:txBody>
          <a:bodyPr wrap="square" rtlCol="0">
            <a:spAutoFit/>
          </a:bodyPr>
          <a:lstStyle/>
          <a:p>
            <a:r>
              <a:rPr lang="zh-CN" altLang="en-US" dirty="0" smtClean="0">
                <a:solidFill>
                  <a:schemeClr val="bg1"/>
                </a:solidFill>
                <a:latin typeface="微软雅黑" panose="020B0503020204020204" pitchFamily="34" charset="-122"/>
                <a:ea typeface="微软雅黑" panose="020B0503020204020204" pitchFamily="34" charset="-122"/>
              </a:rPr>
              <a:t>主控芯片用</a:t>
            </a:r>
            <a:r>
              <a:rPr lang="en-US" altLang="zh-CN" dirty="0" smtClean="0">
                <a:solidFill>
                  <a:schemeClr val="bg1"/>
                </a:solidFill>
                <a:latin typeface="微软雅黑" panose="020B0503020204020204" pitchFamily="34" charset="-122"/>
                <a:ea typeface="微软雅黑" panose="020B0503020204020204" pitchFamily="34" charset="-122"/>
              </a:rPr>
              <a:t>STM32F1</a:t>
            </a:r>
            <a:r>
              <a:rPr lang="zh-CN" altLang="en-US" dirty="0">
                <a:solidFill>
                  <a:schemeClr val="bg1"/>
                </a:solidFill>
                <a:latin typeface="微软雅黑" panose="020B0503020204020204" pitchFamily="34" charset="-122"/>
                <a:ea typeface="微软雅黑" panose="020B0503020204020204" pitchFamily="34" charset="-122"/>
              </a:rPr>
              <a:t>型</a:t>
            </a:r>
            <a:r>
              <a:rPr lang="zh-CN" altLang="en-US" dirty="0" smtClean="0">
                <a:solidFill>
                  <a:schemeClr val="bg1"/>
                </a:solidFill>
                <a:latin typeface="微软雅黑" panose="020B0503020204020204" pitchFamily="34" charset="-122"/>
                <a:ea typeface="微软雅黑" panose="020B0503020204020204" pitchFamily="34" charset="-122"/>
              </a:rPr>
              <a:t>号芯片，主频高，能够在短时间内分辨不同时刻到来的声波并进行空间位置信息的计算。</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2" name="文本框 71"/>
          <p:cNvSpPr txBox="1"/>
          <p:nvPr/>
        </p:nvSpPr>
        <p:spPr>
          <a:xfrm>
            <a:off x="3644984" y="3761740"/>
            <a:ext cx="1842271" cy="1477328"/>
          </a:xfrm>
          <a:prstGeom prst="rect">
            <a:avLst/>
          </a:prstGeom>
          <a:noFill/>
        </p:spPr>
        <p:txBody>
          <a:bodyPr wrap="square" rtlCol="0">
            <a:spAutoFit/>
          </a:bodyPr>
          <a:lstStyle/>
          <a:p>
            <a:r>
              <a:rPr lang="zh-CN" altLang="en-US" dirty="0" smtClean="0">
                <a:solidFill>
                  <a:schemeClr val="bg1"/>
                </a:solidFill>
                <a:latin typeface="微软雅黑" panose="020B0503020204020204" pitchFamily="34" charset="-122"/>
                <a:ea typeface="微软雅黑" panose="020B0503020204020204" pitchFamily="34" charset="-122"/>
              </a:rPr>
              <a:t>接收和调制超声波信号的芯片采用目前运用较多的</a:t>
            </a:r>
            <a:r>
              <a:rPr lang="en-US" altLang="zh-CN" dirty="0" smtClean="0">
                <a:solidFill>
                  <a:schemeClr val="bg1"/>
                </a:solidFill>
                <a:latin typeface="微软雅黑" panose="020B0503020204020204" pitchFamily="34" charset="-122"/>
                <a:ea typeface="微软雅黑" panose="020B0503020204020204" pitchFamily="34" charset="-122"/>
              </a:rPr>
              <a:t>CX20106A</a:t>
            </a:r>
            <a:r>
              <a:rPr lang="zh-CN" altLang="en-US" dirty="0" smtClean="0">
                <a:solidFill>
                  <a:schemeClr val="bg1"/>
                </a:solidFill>
                <a:latin typeface="微软雅黑" panose="020B0503020204020204" pitchFamily="34" charset="-122"/>
                <a:ea typeface="微软雅黑" panose="020B0503020204020204" pitchFamily="34" charset="-122"/>
              </a:rPr>
              <a:t>型放大芯片</a:t>
            </a:r>
            <a:endParaRPr lang="zh-CN" altLang="en-US"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5"/>
          <a:stretch>
            <a:fillRect/>
          </a:stretch>
        </p:blipFill>
        <p:spPr>
          <a:xfrm>
            <a:off x="9008708" y="4175184"/>
            <a:ext cx="3130823" cy="1632861"/>
          </a:xfrm>
          <a:prstGeom prst="rect">
            <a:avLst/>
          </a:prstGeom>
        </p:spPr>
      </p:pic>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1000"/>
                                        <p:tgtEl>
                                          <p:spTgt spid="195"/>
                                        </p:tgtEl>
                                      </p:cBhvr>
                                    </p:animEffect>
                                    <p:anim calcmode="lin" valueType="num">
                                      <p:cBhvr>
                                        <p:cTn id="8" dur="1000" fill="hold"/>
                                        <p:tgtEl>
                                          <p:spTgt spid="195"/>
                                        </p:tgtEl>
                                        <p:attrNameLst>
                                          <p:attrName>ppt_x</p:attrName>
                                        </p:attrNameLst>
                                      </p:cBhvr>
                                      <p:tavLst>
                                        <p:tav tm="0">
                                          <p:val>
                                            <p:strVal val="#ppt_x"/>
                                          </p:val>
                                        </p:tav>
                                        <p:tav tm="100000">
                                          <p:val>
                                            <p:strVal val="#ppt_x"/>
                                          </p:val>
                                        </p:tav>
                                      </p:tavLst>
                                    </p:anim>
                                    <p:anim calcmode="lin" valueType="num">
                                      <p:cBhvr>
                                        <p:cTn id="9" dur="1000" fill="hold"/>
                                        <p:tgtEl>
                                          <p:spTgt spid="19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grpId="0" nodeType="clickEffect">
                                  <p:stCondLst>
                                    <p:cond delay="0"/>
                                  </p:stCondLst>
                                  <p:childTnLst>
                                    <p:set>
                                      <p:cBhvr>
                                        <p:cTn id="13" dur="1" fill="hold">
                                          <p:stCondLst>
                                            <p:cond delay="0"/>
                                          </p:stCondLst>
                                        </p:cTn>
                                        <p:tgtEl>
                                          <p:spTgt spid="71"/>
                                        </p:tgtEl>
                                        <p:attrNameLst>
                                          <p:attrName>style.visibility</p:attrName>
                                        </p:attrNameLst>
                                      </p:cBhvr>
                                      <p:to>
                                        <p:strVal val="visible"/>
                                      </p:to>
                                    </p:set>
                                    <p:anim calcmode="lin" valueType="num">
                                      <p:cBhvr additive="base">
                                        <p:cTn id="14" dur="500" fill="hold"/>
                                        <p:tgtEl>
                                          <p:spTgt spid="71"/>
                                        </p:tgtEl>
                                        <p:attrNameLst>
                                          <p:attrName>ppt_x</p:attrName>
                                        </p:attrNameLst>
                                      </p:cBhvr>
                                      <p:tavLst>
                                        <p:tav tm="0">
                                          <p:val>
                                            <p:strVal val="#ppt_x"/>
                                          </p:val>
                                        </p:tav>
                                        <p:tav tm="100000">
                                          <p:val>
                                            <p:strVal val="#ppt_x"/>
                                          </p:val>
                                        </p:tav>
                                      </p:tavLst>
                                    </p:anim>
                                    <p:anim calcmode="lin" valueType="num">
                                      <p:cBhvr additive="base">
                                        <p:cTn id="15" dur="500" fill="hold"/>
                                        <p:tgtEl>
                                          <p:spTgt spid="71"/>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500"/>
                                        <p:tgtEl>
                                          <p:spTgt spid="4"/>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72"/>
                                        </p:tgtEl>
                                        <p:attrNameLst>
                                          <p:attrName>style.visibility</p:attrName>
                                        </p:attrNameLst>
                                      </p:cBhvr>
                                      <p:to>
                                        <p:strVal val="visible"/>
                                      </p:to>
                                    </p:set>
                                    <p:animEffect transition="in" filter="fade">
                                      <p:cBhvr>
                                        <p:cTn id="27" dur="500"/>
                                        <p:tgtEl>
                                          <p:spTgt spid="7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2" grpId="0"/>
    </p:bld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5" name="组合 4"/>
          <p:cNvGrpSpPr/>
          <p:nvPr/>
        </p:nvGrpSpPr>
        <p:grpSpPr>
          <a:xfrm>
            <a:off x="120551" y="1171388"/>
            <a:ext cx="5531080" cy="5686610"/>
            <a:chOff x="-233664" y="2128745"/>
            <a:chExt cx="5750305" cy="4323898"/>
          </a:xfrm>
        </p:grpSpPr>
        <p:sp>
          <p:nvSpPr>
            <p:cNvPr id="2" name="Freeform 59"/>
            <p:cNvSpPr>
              <a:spLocks/>
            </p:cNvSpPr>
            <p:nvPr/>
          </p:nvSpPr>
          <p:spPr bwMode="auto">
            <a:xfrm flipH="1" flipV="1">
              <a:off x="-14518" y="2352356"/>
              <a:ext cx="5442859" cy="4033930"/>
            </a:xfrm>
            <a:custGeom>
              <a:avLst/>
              <a:gdLst>
                <a:gd name="T0" fmla="*/ 0 w 1063"/>
                <a:gd name="T1" fmla="*/ 118 h 307"/>
                <a:gd name="T2" fmla="*/ 121 w 1063"/>
                <a:gd name="T3" fmla="*/ 0 h 307"/>
                <a:gd name="T4" fmla="*/ 1063 w 1063"/>
                <a:gd name="T5" fmla="*/ 0 h 307"/>
                <a:gd name="T6" fmla="*/ 1063 w 1063"/>
                <a:gd name="T7" fmla="*/ 307 h 307"/>
                <a:gd name="T8" fmla="*/ 0 w 1063"/>
                <a:gd name="T9" fmla="*/ 307 h 307"/>
                <a:gd name="T10" fmla="*/ 0 w 1063"/>
                <a:gd name="T11" fmla="*/ 118 h 307"/>
                <a:gd name="connsiteX0" fmla="*/ 0 w 10000"/>
                <a:gd name="connsiteY0" fmla="*/ 3844 h 10000"/>
                <a:gd name="connsiteX1" fmla="*/ 3238 w 10000"/>
                <a:gd name="connsiteY1" fmla="*/ 0 h 10000"/>
                <a:gd name="connsiteX2" fmla="*/ 10000 w 10000"/>
                <a:gd name="connsiteY2" fmla="*/ 0 h 10000"/>
                <a:gd name="connsiteX3" fmla="*/ 10000 w 10000"/>
                <a:gd name="connsiteY3" fmla="*/ 10000 h 10000"/>
                <a:gd name="connsiteX4" fmla="*/ 0 w 10000"/>
                <a:gd name="connsiteY4" fmla="*/ 10000 h 10000"/>
                <a:gd name="connsiteX5" fmla="*/ 0 w 10000"/>
                <a:gd name="connsiteY5" fmla="*/ 384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0" y="3844"/>
                  </a:moveTo>
                  <a:lnTo>
                    <a:pt x="3238" y="0"/>
                  </a:lnTo>
                  <a:lnTo>
                    <a:pt x="10000" y="0"/>
                  </a:lnTo>
                  <a:lnTo>
                    <a:pt x="10000" y="10000"/>
                  </a:lnTo>
                  <a:lnTo>
                    <a:pt x="0" y="10000"/>
                  </a:lnTo>
                  <a:lnTo>
                    <a:pt x="0" y="3844"/>
                  </a:lnTo>
                  <a:close/>
                </a:path>
              </a:pathLst>
            </a:custGeom>
            <a:solidFill>
              <a:srgbClr val="FFFFFF">
                <a:alpha val="10000"/>
              </a:srgbClr>
            </a:solidFill>
            <a:ln w="12700" cap="flat">
              <a:solidFill>
                <a:srgbClr val="00CCFF"/>
              </a:solidFill>
              <a:prstDash val="solid"/>
              <a:miter lim="800000"/>
              <a:headEnd/>
              <a:tailEnd/>
            </a:ln>
            <a:extLst/>
          </p:spPr>
          <p:txBody>
            <a:bodyPr vert="horz" wrap="square" lIns="91440" tIns="45720" rIns="91440" bIns="45720" numCol="1" anchor="ctr" anchorCtr="0" compatLnSpc="1">
              <a:prstTxWarp prst="textNoShape">
                <a:avLst/>
              </a:prstTxWarp>
            </a:bodyPr>
            <a:lstStyle/>
            <a:p>
              <a:endParaRPr lang="zh-CN" altLang="en-US" dirty="0">
                <a:solidFill>
                  <a:srgbClr val="00B4EB"/>
                </a:solidFill>
              </a:endParaRPr>
            </a:p>
          </p:txBody>
        </p:sp>
        <p:sp>
          <p:nvSpPr>
            <p:cNvPr id="3" name="Freeform 59"/>
            <p:cNvSpPr>
              <a:spLocks/>
            </p:cNvSpPr>
            <p:nvPr/>
          </p:nvSpPr>
          <p:spPr bwMode="auto">
            <a:xfrm flipH="1" flipV="1">
              <a:off x="-131847" y="2266313"/>
              <a:ext cx="5648488" cy="4186330"/>
            </a:xfrm>
            <a:custGeom>
              <a:avLst/>
              <a:gdLst>
                <a:gd name="T0" fmla="*/ 0 w 1063"/>
                <a:gd name="T1" fmla="*/ 118 h 307"/>
                <a:gd name="T2" fmla="*/ 121 w 1063"/>
                <a:gd name="T3" fmla="*/ 0 h 307"/>
                <a:gd name="T4" fmla="*/ 1063 w 1063"/>
                <a:gd name="T5" fmla="*/ 0 h 307"/>
                <a:gd name="T6" fmla="*/ 1063 w 1063"/>
                <a:gd name="T7" fmla="*/ 307 h 307"/>
                <a:gd name="T8" fmla="*/ 0 w 1063"/>
                <a:gd name="T9" fmla="*/ 307 h 307"/>
                <a:gd name="T10" fmla="*/ 0 w 1063"/>
                <a:gd name="T11" fmla="*/ 118 h 307"/>
                <a:gd name="connsiteX0" fmla="*/ 0 w 10000"/>
                <a:gd name="connsiteY0" fmla="*/ 3844 h 10000"/>
                <a:gd name="connsiteX1" fmla="*/ 3238 w 10000"/>
                <a:gd name="connsiteY1" fmla="*/ 0 h 10000"/>
                <a:gd name="connsiteX2" fmla="*/ 10000 w 10000"/>
                <a:gd name="connsiteY2" fmla="*/ 0 h 10000"/>
                <a:gd name="connsiteX3" fmla="*/ 10000 w 10000"/>
                <a:gd name="connsiteY3" fmla="*/ 10000 h 10000"/>
                <a:gd name="connsiteX4" fmla="*/ 0 w 10000"/>
                <a:gd name="connsiteY4" fmla="*/ 10000 h 10000"/>
                <a:gd name="connsiteX5" fmla="*/ 0 w 10000"/>
                <a:gd name="connsiteY5" fmla="*/ 384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0" y="3844"/>
                  </a:moveTo>
                  <a:lnTo>
                    <a:pt x="3238" y="0"/>
                  </a:lnTo>
                  <a:lnTo>
                    <a:pt x="10000" y="0"/>
                  </a:lnTo>
                  <a:lnTo>
                    <a:pt x="10000" y="10000"/>
                  </a:lnTo>
                  <a:lnTo>
                    <a:pt x="0" y="10000"/>
                  </a:lnTo>
                  <a:lnTo>
                    <a:pt x="0" y="3844"/>
                  </a:lnTo>
                  <a:close/>
                </a:path>
              </a:pathLst>
            </a:custGeom>
            <a:noFill/>
            <a:ln w="12700" cap="flat">
              <a:solidFill>
                <a:srgbClr val="00CC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zh-CN" altLang="en-US" dirty="0">
                <a:solidFill>
                  <a:srgbClr val="00B4EB"/>
                </a:solidFill>
              </a:endParaRPr>
            </a:p>
          </p:txBody>
        </p:sp>
        <p:sp>
          <p:nvSpPr>
            <p:cNvPr id="4" name="梯形 3"/>
            <p:cNvSpPr/>
            <p:nvPr/>
          </p:nvSpPr>
          <p:spPr>
            <a:xfrm rot="10800000">
              <a:off x="-233664" y="2128745"/>
              <a:ext cx="3065005" cy="243872"/>
            </a:xfrm>
            <a:prstGeom prst="trapezoid">
              <a:avLst>
                <a:gd name="adj" fmla="val 77459"/>
              </a:avLst>
            </a:prstGeom>
            <a:solidFill>
              <a:srgbClr val="060304"/>
            </a:solidFill>
            <a:ln>
              <a:solidFill>
                <a:srgbClr val="00C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6" name="组合 5"/>
          <p:cNvGrpSpPr/>
          <p:nvPr/>
        </p:nvGrpSpPr>
        <p:grpSpPr>
          <a:xfrm flipH="1">
            <a:off x="5755645" y="1130060"/>
            <a:ext cx="6309178" cy="5727937"/>
            <a:chOff x="-190512" y="2102649"/>
            <a:chExt cx="5707153" cy="4349994"/>
          </a:xfrm>
        </p:grpSpPr>
        <p:sp>
          <p:nvSpPr>
            <p:cNvPr id="7" name="Freeform 59"/>
            <p:cNvSpPr>
              <a:spLocks/>
            </p:cNvSpPr>
            <p:nvPr/>
          </p:nvSpPr>
          <p:spPr bwMode="auto">
            <a:xfrm flipH="1" flipV="1">
              <a:off x="20767" y="2329960"/>
              <a:ext cx="5442859" cy="4033930"/>
            </a:xfrm>
            <a:custGeom>
              <a:avLst/>
              <a:gdLst>
                <a:gd name="T0" fmla="*/ 0 w 1063"/>
                <a:gd name="T1" fmla="*/ 118 h 307"/>
                <a:gd name="T2" fmla="*/ 121 w 1063"/>
                <a:gd name="T3" fmla="*/ 0 h 307"/>
                <a:gd name="T4" fmla="*/ 1063 w 1063"/>
                <a:gd name="T5" fmla="*/ 0 h 307"/>
                <a:gd name="T6" fmla="*/ 1063 w 1063"/>
                <a:gd name="T7" fmla="*/ 307 h 307"/>
                <a:gd name="T8" fmla="*/ 0 w 1063"/>
                <a:gd name="T9" fmla="*/ 307 h 307"/>
                <a:gd name="T10" fmla="*/ 0 w 1063"/>
                <a:gd name="T11" fmla="*/ 118 h 307"/>
                <a:gd name="connsiteX0" fmla="*/ 0 w 10000"/>
                <a:gd name="connsiteY0" fmla="*/ 3844 h 10000"/>
                <a:gd name="connsiteX1" fmla="*/ 3238 w 10000"/>
                <a:gd name="connsiteY1" fmla="*/ 0 h 10000"/>
                <a:gd name="connsiteX2" fmla="*/ 10000 w 10000"/>
                <a:gd name="connsiteY2" fmla="*/ 0 h 10000"/>
                <a:gd name="connsiteX3" fmla="*/ 10000 w 10000"/>
                <a:gd name="connsiteY3" fmla="*/ 10000 h 10000"/>
                <a:gd name="connsiteX4" fmla="*/ 0 w 10000"/>
                <a:gd name="connsiteY4" fmla="*/ 10000 h 10000"/>
                <a:gd name="connsiteX5" fmla="*/ 0 w 10000"/>
                <a:gd name="connsiteY5" fmla="*/ 384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0" y="3844"/>
                  </a:moveTo>
                  <a:lnTo>
                    <a:pt x="3238" y="0"/>
                  </a:lnTo>
                  <a:lnTo>
                    <a:pt x="10000" y="0"/>
                  </a:lnTo>
                  <a:lnTo>
                    <a:pt x="10000" y="10000"/>
                  </a:lnTo>
                  <a:lnTo>
                    <a:pt x="0" y="10000"/>
                  </a:lnTo>
                  <a:lnTo>
                    <a:pt x="0" y="3844"/>
                  </a:lnTo>
                  <a:close/>
                </a:path>
              </a:pathLst>
            </a:custGeom>
            <a:solidFill>
              <a:srgbClr val="FFFFFF">
                <a:alpha val="10000"/>
              </a:srgbClr>
            </a:solidFill>
            <a:ln w="12700" cap="flat">
              <a:solidFill>
                <a:srgbClr val="00CCFF"/>
              </a:solidFill>
              <a:prstDash val="solid"/>
              <a:miter lim="800000"/>
              <a:headEnd/>
              <a:tailEnd/>
            </a:ln>
            <a:extLst/>
          </p:spPr>
          <p:txBody>
            <a:bodyPr vert="horz" wrap="square" lIns="91440" tIns="45720" rIns="91440" bIns="45720" numCol="1" anchor="ctr" anchorCtr="0" compatLnSpc="1">
              <a:prstTxWarp prst="textNoShape">
                <a:avLst/>
              </a:prstTxWarp>
            </a:bodyPr>
            <a:lstStyle/>
            <a:p>
              <a:endParaRPr lang="zh-CN" altLang="en-US" dirty="0">
                <a:solidFill>
                  <a:srgbClr val="00B4EB"/>
                </a:solidFill>
              </a:endParaRPr>
            </a:p>
          </p:txBody>
        </p:sp>
        <p:sp>
          <p:nvSpPr>
            <p:cNvPr id="8" name="Freeform 59"/>
            <p:cNvSpPr>
              <a:spLocks/>
            </p:cNvSpPr>
            <p:nvPr/>
          </p:nvSpPr>
          <p:spPr bwMode="auto">
            <a:xfrm flipH="1" flipV="1">
              <a:off x="-131847" y="2266313"/>
              <a:ext cx="5648488" cy="4186330"/>
            </a:xfrm>
            <a:custGeom>
              <a:avLst/>
              <a:gdLst>
                <a:gd name="T0" fmla="*/ 0 w 1063"/>
                <a:gd name="T1" fmla="*/ 118 h 307"/>
                <a:gd name="T2" fmla="*/ 121 w 1063"/>
                <a:gd name="T3" fmla="*/ 0 h 307"/>
                <a:gd name="T4" fmla="*/ 1063 w 1063"/>
                <a:gd name="T5" fmla="*/ 0 h 307"/>
                <a:gd name="T6" fmla="*/ 1063 w 1063"/>
                <a:gd name="T7" fmla="*/ 307 h 307"/>
                <a:gd name="T8" fmla="*/ 0 w 1063"/>
                <a:gd name="T9" fmla="*/ 307 h 307"/>
                <a:gd name="T10" fmla="*/ 0 w 1063"/>
                <a:gd name="T11" fmla="*/ 118 h 307"/>
                <a:gd name="connsiteX0" fmla="*/ 0 w 10000"/>
                <a:gd name="connsiteY0" fmla="*/ 3844 h 10000"/>
                <a:gd name="connsiteX1" fmla="*/ 3238 w 10000"/>
                <a:gd name="connsiteY1" fmla="*/ 0 h 10000"/>
                <a:gd name="connsiteX2" fmla="*/ 10000 w 10000"/>
                <a:gd name="connsiteY2" fmla="*/ 0 h 10000"/>
                <a:gd name="connsiteX3" fmla="*/ 10000 w 10000"/>
                <a:gd name="connsiteY3" fmla="*/ 10000 h 10000"/>
                <a:gd name="connsiteX4" fmla="*/ 0 w 10000"/>
                <a:gd name="connsiteY4" fmla="*/ 10000 h 10000"/>
                <a:gd name="connsiteX5" fmla="*/ 0 w 10000"/>
                <a:gd name="connsiteY5" fmla="*/ 3844 h 10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00" h="10000">
                  <a:moveTo>
                    <a:pt x="0" y="3844"/>
                  </a:moveTo>
                  <a:lnTo>
                    <a:pt x="3238" y="0"/>
                  </a:lnTo>
                  <a:lnTo>
                    <a:pt x="10000" y="0"/>
                  </a:lnTo>
                  <a:lnTo>
                    <a:pt x="10000" y="10000"/>
                  </a:lnTo>
                  <a:lnTo>
                    <a:pt x="0" y="10000"/>
                  </a:lnTo>
                  <a:lnTo>
                    <a:pt x="0" y="3844"/>
                  </a:lnTo>
                  <a:close/>
                </a:path>
              </a:pathLst>
            </a:custGeom>
            <a:noFill/>
            <a:ln w="12700" cap="flat">
              <a:solidFill>
                <a:srgbClr val="00CC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ctr" anchorCtr="0" compatLnSpc="1">
              <a:prstTxWarp prst="textNoShape">
                <a:avLst/>
              </a:prstTxWarp>
            </a:bodyPr>
            <a:lstStyle/>
            <a:p>
              <a:endParaRPr lang="zh-CN" altLang="en-US" dirty="0">
                <a:solidFill>
                  <a:srgbClr val="00B4EB"/>
                </a:solidFill>
              </a:endParaRPr>
            </a:p>
          </p:txBody>
        </p:sp>
        <p:sp>
          <p:nvSpPr>
            <p:cNvPr id="9" name="梯形 8"/>
            <p:cNvSpPr/>
            <p:nvPr/>
          </p:nvSpPr>
          <p:spPr>
            <a:xfrm rot="10800000">
              <a:off x="-190512" y="2102649"/>
              <a:ext cx="2763790" cy="267792"/>
            </a:xfrm>
            <a:prstGeom prst="trapezoid">
              <a:avLst>
                <a:gd name="adj" fmla="val 77459"/>
              </a:avLst>
            </a:prstGeom>
            <a:solidFill>
              <a:srgbClr val="060304"/>
            </a:solidFill>
            <a:ln>
              <a:solidFill>
                <a:srgbClr val="00C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3" name="文本框 52"/>
          <p:cNvSpPr txBox="1"/>
          <p:nvPr/>
        </p:nvSpPr>
        <p:spPr>
          <a:xfrm>
            <a:off x="3801748" y="43290"/>
            <a:ext cx="184731" cy="707886"/>
          </a:xfrm>
          <a:prstGeom prst="rect">
            <a:avLst/>
          </a:prstGeom>
          <a:noFill/>
        </p:spPr>
        <p:txBody>
          <a:bodyPr wrap="none" rtlCol="0">
            <a:spAutoFit/>
          </a:bodyPr>
          <a:lstStyle/>
          <a:p>
            <a:endParaRPr lang="zh-CN" altLang="en-US" sz="4000" dirty="0">
              <a:solidFill>
                <a:schemeClr val="bg1"/>
              </a:solidFill>
              <a:latin typeface="MStiffHeiHK-UltraBold" panose="00000900000000000000" pitchFamily="50" charset="-120"/>
              <a:ea typeface="MStiffHeiHK-UltraBold" panose="00000900000000000000" pitchFamily="50" charset="-120"/>
            </a:endParaRPr>
          </a:p>
        </p:txBody>
      </p:sp>
      <p:sp>
        <p:nvSpPr>
          <p:cNvPr id="104" name="Rectangle 96"/>
          <p:cNvSpPr/>
          <p:nvPr/>
        </p:nvSpPr>
        <p:spPr>
          <a:xfrm>
            <a:off x="5927649" y="1547243"/>
            <a:ext cx="6067783" cy="276999"/>
          </a:xfrm>
          <a:prstGeom prst="rect">
            <a:avLst/>
          </a:prstGeom>
          <a:noFill/>
        </p:spPr>
        <p:txBody>
          <a:bodyPr wrap="square">
            <a:spAutoFit/>
          </a:bodyPr>
          <a:lstStyle/>
          <a:p>
            <a:endParaRPr lang="en-US" sz="1200" dirty="0">
              <a:solidFill>
                <a:srgbClr val="00B4EB"/>
              </a:solidFill>
              <a:latin typeface="华文细黑" panose="02010600040101010101" pitchFamily="2" charset="-122"/>
              <a:ea typeface="华文细黑" panose="02010600040101010101" pitchFamily="2" charset="-122"/>
              <a:cs typeface="Arial" panose="020B0604020202020204" pitchFamily="34" charset="0"/>
            </a:endParaRPr>
          </a:p>
        </p:txBody>
      </p:sp>
      <p:grpSp>
        <p:nvGrpSpPr>
          <p:cNvPr id="108" name="组合 107"/>
          <p:cNvGrpSpPr/>
          <p:nvPr/>
        </p:nvGrpSpPr>
        <p:grpSpPr>
          <a:xfrm>
            <a:off x="120553" y="102518"/>
            <a:ext cx="706258" cy="691277"/>
            <a:chOff x="3983038" y="1357313"/>
            <a:chExt cx="4078288" cy="4130675"/>
          </a:xfrm>
          <a:solidFill>
            <a:srgbClr val="00B4EB"/>
          </a:solidFill>
        </p:grpSpPr>
        <p:sp>
          <p:nvSpPr>
            <p:cNvPr id="109"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0"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1"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2"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3"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4" name="Freeform 26"/>
            <p:cNvSpPr>
              <a:spLocks/>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5" name="Freeform 27"/>
            <p:cNvSpPr>
              <a:spLocks/>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6"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7" name="Freeform 29"/>
            <p:cNvSpPr>
              <a:spLocks/>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8"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9" name="Freeform 31"/>
            <p:cNvSpPr>
              <a:spLocks/>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0" name="Freeform 32"/>
            <p:cNvSpPr>
              <a:spLocks/>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1" name="Freeform 33"/>
            <p:cNvSpPr>
              <a:spLocks/>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2" name="Freeform 34"/>
            <p:cNvSpPr>
              <a:spLocks/>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3" name="Freeform 35"/>
            <p:cNvSpPr>
              <a:spLocks/>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4" name="Freeform 36"/>
            <p:cNvSpPr>
              <a:spLocks/>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5" name="Freeform 37"/>
            <p:cNvSpPr>
              <a:spLocks/>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6" name="Freeform 38"/>
            <p:cNvSpPr>
              <a:spLocks/>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7" name="Freeform 39"/>
            <p:cNvSpPr>
              <a:spLocks/>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8" name="Freeform 40"/>
            <p:cNvSpPr>
              <a:spLocks/>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9" name="Freeform 41"/>
            <p:cNvSpPr>
              <a:spLocks/>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0" name="Freeform 42"/>
            <p:cNvSpPr>
              <a:spLocks/>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1" name="Freeform 43"/>
            <p:cNvSpPr>
              <a:spLocks/>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2" name="Freeform 44"/>
            <p:cNvSpPr>
              <a:spLocks/>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3" name="Freeform 45"/>
            <p:cNvSpPr>
              <a:spLocks/>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4" name="Freeform 46"/>
            <p:cNvSpPr>
              <a:spLocks/>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5" name="Freeform 47"/>
            <p:cNvSpPr>
              <a:spLocks/>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6" name="Freeform 48"/>
            <p:cNvSpPr>
              <a:spLocks/>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7" name="Freeform 49"/>
            <p:cNvSpPr>
              <a:spLocks/>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8" name="Freeform 50"/>
            <p:cNvSpPr>
              <a:spLocks/>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9" name="Freeform 51"/>
            <p:cNvSpPr>
              <a:spLocks/>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0" name="Freeform 52"/>
            <p:cNvSpPr>
              <a:spLocks/>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1" name="Freeform 53"/>
            <p:cNvSpPr>
              <a:spLocks/>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2" name="Freeform 54"/>
            <p:cNvSpPr>
              <a:spLocks/>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3" name="Freeform 55"/>
            <p:cNvSpPr>
              <a:spLocks/>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4" name="Freeform 56"/>
            <p:cNvSpPr>
              <a:spLocks/>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5" name="Freeform 57"/>
            <p:cNvSpPr>
              <a:spLocks/>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6" name="Freeform 58"/>
            <p:cNvSpPr>
              <a:spLocks/>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7" name="Freeform 59"/>
            <p:cNvSpPr>
              <a:spLocks/>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8" name="Freeform 60"/>
            <p:cNvSpPr>
              <a:spLocks/>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9"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0"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1"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157" name="组合 156"/>
          <p:cNvGrpSpPr/>
          <p:nvPr/>
        </p:nvGrpSpPr>
        <p:grpSpPr>
          <a:xfrm rot="5400000">
            <a:off x="8081556" y="374643"/>
            <a:ext cx="836179" cy="111225"/>
            <a:chOff x="3986938" y="1254898"/>
            <a:chExt cx="836179" cy="111225"/>
          </a:xfrm>
        </p:grpSpPr>
        <p:sp>
          <p:nvSpPr>
            <p:cNvPr id="153" name="椭圆 152"/>
            <p:cNvSpPr/>
            <p:nvPr/>
          </p:nvSpPr>
          <p:spPr>
            <a:xfrm>
              <a:off x="3986938"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椭圆 153"/>
            <p:cNvSpPr/>
            <p:nvPr/>
          </p:nvSpPr>
          <p:spPr>
            <a:xfrm>
              <a:off x="4158094"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椭圆 154"/>
            <p:cNvSpPr/>
            <p:nvPr/>
          </p:nvSpPr>
          <p:spPr>
            <a:xfrm>
              <a:off x="4330383"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椭圆 155"/>
            <p:cNvSpPr/>
            <p:nvPr/>
          </p:nvSpPr>
          <p:spPr>
            <a:xfrm>
              <a:off x="4716746" y="1254898"/>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8" name="Freeform 117"/>
          <p:cNvSpPr>
            <a:spLocks/>
          </p:cNvSpPr>
          <p:nvPr/>
        </p:nvSpPr>
        <p:spPr bwMode="auto">
          <a:xfrm>
            <a:off x="8599731" y="50621"/>
            <a:ext cx="366888" cy="1169636"/>
          </a:xfrm>
          <a:custGeom>
            <a:avLst/>
            <a:gdLst>
              <a:gd name="T0" fmla="*/ 0 w 47"/>
              <a:gd name="T1" fmla="*/ 148 h 148"/>
              <a:gd name="T2" fmla="*/ 10 w 47"/>
              <a:gd name="T3" fmla="*/ 139 h 148"/>
              <a:gd name="T4" fmla="*/ 24 w 47"/>
              <a:gd name="T5" fmla="*/ 0 h 148"/>
              <a:gd name="T6" fmla="*/ 24 w 47"/>
              <a:gd name="T7" fmla="*/ 0 h 148"/>
              <a:gd name="T8" fmla="*/ 9 w 47"/>
              <a:gd name="T9" fmla="*/ 138 h 148"/>
              <a:gd name="T10" fmla="*/ 0 w 47"/>
              <a:gd name="T11" fmla="*/ 148 h 148"/>
            </a:gdLst>
            <a:ahLst/>
            <a:cxnLst>
              <a:cxn ang="0">
                <a:pos x="T0" y="T1"/>
              </a:cxn>
              <a:cxn ang="0">
                <a:pos x="T2" y="T3"/>
              </a:cxn>
              <a:cxn ang="0">
                <a:pos x="T4" y="T5"/>
              </a:cxn>
              <a:cxn ang="0">
                <a:pos x="T6" y="T7"/>
              </a:cxn>
              <a:cxn ang="0">
                <a:pos x="T8" y="T9"/>
              </a:cxn>
              <a:cxn ang="0">
                <a:pos x="T10" y="T11"/>
              </a:cxn>
            </a:cxnLst>
            <a:rect l="0" t="0" r="r" b="b"/>
            <a:pathLst>
              <a:path w="47" h="148">
                <a:moveTo>
                  <a:pt x="0" y="148"/>
                </a:moveTo>
                <a:cubicBezTo>
                  <a:pt x="3" y="145"/>
                  <a:pt x="7" y="142"/>
                  <a:pt x="10" y="139"/>
                </a:cubicBezTo>
                <a:cubicBezTo>
                  <a:pt x="41" y="101"/>
                  <a:pt x="47" y="43"/>
                  <a:pt x="24" y="0"/>
                </a:cubicBezTo>
                <a:cubicBezTo>
                  <a:pt x="24" y="0"/>
                  <a:pt x="24" y="0"/>
                  <a:pt x="24" y="0"/>
                </a:cubicBezTo>
                <a:cubicBezTo>
                  <a:pt x="47" y="43"/>
                  <a:pt x="41" y="101"/>
                  <a:pt x="9" y="138"/>
                </a:cubicBezTo>
                <a:cubicBezTo>
                  <a:pt x="6" y="142"/>
                  <a:pt x="3" y="145"/>
                  <a:pt x="0" y="148"/>
                </a:cubicBezTo>
                <a:close/>
              </a:path>
            </a:pathLst>
          </a:custGeom>
          <a:solidFill>
            <a:srgbClr val="00B4EB"/>
          </a:solidFill>
          <a:ln w="9525">
            <a:solidFill>
              <a:srgbClr val="00B4EB"/>
            </a:solidFill>
            <a:round/>
            <a:headEnd/>
            <a:tailEnd/>
          </a:ln>
        </p:spPr>
        <p:txBody>
          <a:bodyPr vert="horz" wrap="square" lIns="91440" tIns="45720" rIns="91440" bIns="45720" numCol="1" anchor="t" anchorCtr="0" compatLnSpc="1">
            <a:prstTxWarp prst="textNoShape">
              <a:avLst/>
            </a:prstTxWarp>
          </a:bodyPr>
          <a:lstStyle/>
          <a:p>
            <a:endParaRPr lang="zh-CN" altLang="en-US" dirty="0"/>
          </a:p>
        </p:txBody>
      </p:sp>
      <p:cxnSp>
        <p:nvCxnSpPr>
          <p:cNvPr id="220" name="直接连接符 219"/>
          <p:cNvCxnSpPr/>
          <p:nvPr/>
        </p:nvCxnSpPr>
        <p:spPr>
          <a:xfrm>
            <a:off x="5916886" y="904652"/>
            <a:ext cx="3556000" cy="0"/>
          </a:xfrm>
          <a:prstGeom prst="line">
            <a:avLst/>
          </a:prstGeom>
          <a:ln>
            <a:solidFill>
              <a:srgbClr val="00CCFF"/>
            </a:solidFill>
          </a:ln>
        </p:spPr>
        <p:style>
          <a:lnRef idx="1">
            <a:schemeClr val="accent1"/>
          </a:lnRef>
          <a:fillRef idx="0">
            <a:schemeClr val="accent1"/>
          </a:fillRef>
          <a:effectRef idx="0">
            <a:schemeClr val="accent1"/>
          </a:effectRef>
          <a:fontRef idx="minor">
            <a:schemeClr val="tx1"/>
          </a:fontRef>
        </p:style>
      </p:cxnSp>
      <p:cxnSp>
        <p:nvCxnSpPr>
          <p:cNvPr id="223" name="直接连接符 222"/>
          <p:cNvCxnSpPr/>
          <p:nvPr/>
        </p:nvCxnSpPr>
        <p:spPr>
          <a:xfrm>
            <a:off x="7637804" y="438858"/>
            <a:ext cx="0" cy="729808"/>
          </a:xfrm>
          <a:prstGeom prst="line">
            <a:avLst/>
          </a:prstGeom>
          <a:ln>
            <a:solidFill>
              <a:srgbClr val="00CCFF"/>
            </a:solidFill>
          </a:ln>
        </p:spPr>
        <p:style>
          <a:lnRef idx="1">
            <a:schemeClr val="accent1"/>
          </a:lnRef>
          <a:fillRef idx="0">
            <a:schemeClr val="accent1"/>
          </a:fillRef>
          <a:effectRef idx="0">
            <a:schemeClr val="accent1"/>
          </a:effectRef>
          <a:fontRef idx="minor">
            <a:schemeClr val="tx1"/>
          </a:fontRef>
        </p:style>
      </p:cxnSp>
      <p:sp>
        <p:nvSpPr>
          <p:cNvPr id="224" name="椭圆 223"/>
          <p:cNvSpPr/>
          <p:nvPr/>
        </p:nvSpPr>
        <p:spPr>
          <a:xfrm>
            <a:off x="8886616" y="967594"/>
            <a:ext cx="266700" cy="266700"/>
          </a:xfrm>
          <a:prstGeom prst="ellipse">
            <a:avLst/>
          </a:prstGeom>
          <a:solidFill>
            <a:schemeClr val="tx1"/>
          </a:solidFill>
          <a:ln>
            <a:solidFill>
              <a:srgbClr val="00C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 name="椭圆 224"/>
          <p:cNvSpPr/>
          <p:nvPr/>
        </p:nvSpPr>
        <p:spPr>
          <a:xfrm>
            <a:off x="9441181" y="897551"/>
            <a:ext cx="63409" cy="63409"/>
          </a:xfrm>
          <a:prstGeom prst="ellipse">
            <a:avLst/>
          </a:prstGeom>
          <a:solidFill>
            <a:srgbClr val="00CCFF"/>
          </a:solidFill>
          <a:ln>
            <a:solidFill>
              <a:srgbClr val="00CC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 name="矩形 225"/>
          <p:cNvSpPr/>
          <p:nvPr/>
        </p:nvSpPr>
        <p:spPr>
          <a:xfrm>
            <a:off x="1147088" y="114488"/>
            <a:ext cx="2165474" cy="147021"/>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883444" y="290734"/>
            <a:ext cx="4753496" cy="584775"/>
          </a:xfrm>
          <a:prstGeom prst="rect">
            <a:avLst/>
          </a:prstGeom>
          <a:noFill/>
        </p:spPr>
        <p:txBody>
          <a:bodyPr wrap="square" rtlCol="0">
            <a:spAutoFit/>
          </a:bodyPr>
          <a:lstStyle/>
          <a:p>
            <a:r>
              <a:rPr lang="zh-CN" altLang="en-US" sz="3200" b="1" dirty="0">
                <a:solidFill>
                  <a:schemeClr val="bg2"/>
                </a:solidFill>
                <a:latin typeface="微软雅黑" panose="020B0503020204020204" pitchFamily="34" charset="-122"/>
                <a:ea typeface="微软雅黑" panose="020B0503020204020204" pitchFamily="34" charset="-122"/>
              </a:rPr>
              <a:t>模</a:t>
            </a:r>
            <a:r>
              <a:rPr lang="zh-CN" altLang="en-US" sz="3200" b="1" dirty="0" smtClean="0">
                <a:solidFill>
                  <a:schemeClr val="bg2"/>
                </a:solidFill>
                <a:latin typeface="微软雅黑" panose="020B0503020204020204" pitchFamily="34" charset="-122"/>
                <a:ea typeface="微软雅黑" panose="020B0503020204020204" pitchFamily="34" charset="-122"/>
              </a:rPr>
              <a:t>型制作和上位机编写</a:t>
            </a:r>
            <a:endParaRPr lang="zh-CN" altLang="en-US" sz="3200" b="1" dirty="0">
              <a:solidFill>
                <a:schemeClr val="bg2"/>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278903" y="1172283"/>
            <a:ext cx="2789805" cy="369332"/>
          </a:xfrm>
          <a:prstGeom prst="rect">
            <a:avLst/>
          </a:prstGeom>
          <a:noFill/>
        </p:spPr>
        <p:txBody>
          <a:bodyPr wrap="square" rtlCol="0">
            <a:spAutoFit/>
          </a:bodyPr>
          <a:lstStyle/>
          <a:p>
            <a:r>
              <a:rPr lang="zh-CN" altLang="en-US" b="1" i="1" dirty="0" smtClean="0">
                <a:solidFill>
                  <a:schemeClr val="bg2"/>
                </a:solidFill>
                <a:latin typeface="微软雅黑" panose="020B0503020204020204" pitchFamily="34" charset="-122"/>
                <a:ea typeface="微软雅黑" panose="020B0503020204020204" pitchFamily="34" charset="-122"/>
              </a:rPr>
              <a:t>自主设计</a:t>
            </a:r>
            <a:r>
              <a:rPr lang="zh-CN" altLang="en-US" b="1" i="1" dirty="0" smtClean="0">
                <a:solidFill>
                  <a:schemeClr val="bg2"/>
                </a:solidFill>
                <a:latin typeface="微软雅黑" panose="020B0503020204020204" pitchFamily="34" charset="-122"/>
                <a:ea typeface="微软雅黑" panose="020B0503020204020204" pitchFamily="34" charset="-122"/>
              </a:rPr>
              <a:t>的</a:t>
            </a:r>
            <a:r>
              <a:rPr lang="zh-CN" altLang="en-US" b="1" i="1" dirty="0">
                <a:solidFill>
                  <a:schemeClr val="bg2"/>
                </a:solidFill>
                <a:latin typeface="微软雅黑" panose="020B0503020204020204" pitchFamily="34" charset="-122"/>
                <a:ea typeface="微软雅黑" panose="020B0503020204020204" pitchFamily="34" charset="-122"/>
              </a:rPr>
              <a:t>接</a:t>
            </a:r>
            <a:r>
              <a:rPr lang="zh-CN" altLang="en-US" b="1" i="1" dirty="0" smtClean="0">
                <a:solidFill>
                  <a:schemeClr val="bg2"/>
                </a:solidFill>
                <a:latin typeface="微软雅黑" panose="020B0503020204020204" pitchFamily="34" charset="-122"/>
                <a:ea typeface="微软雅黑" panose="020B0503020204020204" pitchFamily="34" charset="-122"/>
              </a:rPr>
              <a:t>收板电</a:t>
            </a:r>
            <a:r>
              <a:rPr lang="zh-CN" altLang="en-US" b="1" i="1" dirty="0" smtClean="0">
                <a:solidFill>
                  <a:schemeClr val="bg2"/>
                </a:solidFill>
                <a:latin typeface="微软雅黑" panose="020B0503020204020204" pitchFamily="34" charset="-122"/>
                <a:ea typeface="微软雅黑" panose="020B0503020204020204" pitchFamily="34" charset="-122"/>
              </a:rPr>
              <a:t>路</a:t>
            </a:r>
            <a:endParaRPr lang="zh-CN" altLang="en-US" b="1" i="1" dirty="0">
              <a:solidFill>
                <a:schemeClr val="bg2"/>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9294858" y="1134747"/>
            <a:ext cx="2773680" cy="369332"/>
          </a:xfrm>
          <a:prstGeom prst="rect">
            <a:avLst/>
          </a:prstGeom>
          <a:noFill/>
        </p:spPr>
        <p:txBody>
          <a:bodyPr wrap="square" rtlCol="0">
            <a:spAutoFit/>
          </a:bodyPr>
          <a:lstStyle/>
          <a:p>
            <a:r>
              <a:rPr lang="zh-CN" altLang="en-US" b="1" i="1" dirty="0">
                <a:solidFill>
                  <a:schemeClr val="bg2"/>
                </a:solidFill>
                <a:latin typeface="微软雅黑" panose="020B0503020204020204" pitchFamily="34" charset="-122"/>
                <a:ea typeface="微软雅黑" panose="020B0503020204020204" pitchFamily="34" charset="-122"/>
              </a:rPr>
              <a:t>自主设计</a:t>
            </a:r>
            <a:r>
              <a:rPr lang="zh-CN" altLang="en-US" b="1" i="1" dirty="0" smtClean="0">
                <a:solidFill>
                  <a:schemeClr val="bg2"/>
                </a:solidFill>
                <a:latin typeface="微软雅黑" panose="020B0503020204020204" pitchFamily="34" charset="-122"/>
                <a:ea typeface="微软雅黑" panose="020B0503020204020204" pitchFamily="34" charset="-122"/>
              </a:rPr>
              <a:t>的</a:t>
            </a:r>
            <a:r>
              <a:rPr lang="zh-CN" altLang="en-US" b="1" i="1" dirty="0">
                <a:solidFill>
                  <a:schemeClr val="bg2"/>
                </a:solidFill>
                <a:latin typeface="微软雅黑" panose="020B0503020204020204" pitchFamily="34" charset="-122"/>
                <a:ea typeface="微软雅黑" panose="020B0503020204020204" pitchFamily="34" charset="-122"/>
              </a:rPr>
              <a:t>发射</a:t>
            </a:r>
            <a:r>
              <a:rPr lang="zh-CN" altLang="en-US" b="1" i="1" dirty="0" smtClean="0">
                <a:solidFill>
                  <a:schemeClr val="bg2"/>
                </a:solidFill>
                <a:latin typeface="微软雅黑" panose="020B0503020204020204" pitchFamily="34" charset="-122"/>
                <a:ea typeface="微软雅黑" panose="020B0503020204020204" pitchFamily="34" charset="-122"/>
              </a:rPr>
              <a:t>板</a:t>
            </a:r>
            <a:r>
              <a:rPr lang="zh-CN" altLang="en-US" b="1" i="1" dirty="0">
                <a:solidFill>
                  <a:schemeClr val="bg2"/>
                </a:solidFill>
                <a:latin typeface="微软雅黑" panose="020B0503020204020204" pitchFamily="34" charset="-122"/>
                <a:ea typeface="微软雅黑" panose="020B0503020204020204" pitchFamily="34" charset="-122"/>
              </a:rPr>
              <a:t>电路</a:t>
            </a:r>
            <a:endParaRPr lang="zh-CN" altLang="en-US" b="1" i="1" dirty="0">
              <a:solidFill>
                <a:schemeClr val="bg2"/>
              </a:solidFill>
              <a:latin typeface="微软雅黑" panose="020B0503020204020204" pitchFamily="34" charset="-122"/>
              <a:ea typeface="微软雅黑" panose="020B0503020204020204" pitchFamily="34" charset="-122"/>
            </a:endParaRPr>
          </a:p>
        </p:txBody>
      </p:sp>
      <p:sp>
        <p:nvSpPr>
          <p:cNvPr id="22" name="Rectangle 9"/>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3" name="Rectangle 10"/>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98" name="图片 97"/>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64060" y="1630765"/>
            <a:ext cx="4374270" cy="3864513"/>
          </a:xfrm>
          <a:prstGeom prst="rect">
            <a:avLst/>
          </a:prstGeom>
          <a:noFill/>
          <a:ln>
            <a:noFill/>
          </a:ln>
        </p:spPr>
      </p:pic>
      <p:sp>
        <p:nvSpPr>
          <p:cNvPr id="11" name="文本框 10"/>
          <p:cNvSpPr txBox="1"/>
          <p:nvPr/>
        </p:nvSpPr>
        <p:spPr>
          <a:xfrm>
            <a:off x="7694886" y="5672180"/>
            <a:ext cx="3879541" cy="923330"/>
          </a:xfrm>
          <a:prstGeom prst="rect">
            <a:avLst/>
          </a:prstGeom>
          <a:noFill/>
        </p:spPr>
        <p:txBody>
          <a:bodyPr wrap="square" rtlCol="0">
            <a:spAutoFit/>
          </a:bodyPr>
          <a:lstStyle/>
          <a:p>
            <a:r>
              <a:rPr lang="zh-CN" altLang="en-US" dirty="0" smtClean="0">
                <a:solidFill>
                  <a:schemeClr val="bg2"/>
                </a:solidFill>
                <a:latin typeface="微软雅黑" panose="020B0503020204020204" pitchFamily="34" charset="-122"/>
                <a:ea typeface="微软雅黑" panose="020B0503020204020204" pitchFamily="34" charset="-122"/>
              </a:rPr>
              <a:t>      </a:t>
            </a:r>
            <a:r>
              <a:rPr lang="zh-CN" altLang="en-US" dirty="0" smtClean="0">
                <a:solidFill>
                  <a:schemeClr val="bg2"/>
                </a:solidFill>
                <a:latin typeface="微软雅黑" panose="020B0503020204020204" pitchFamily="34" charset="-122"/>
                <a:ea typeface="微软雅黑" panose="020B0503020204020204" pitchFamily="34" charset="-122"/>
              </a:rPr>
              <a:t>发射器由超声波发射头及驱动、电磁波发射器和单片机构成，用于发射时基信号和一定频率的声波信号</a:t>
            </a:r>
            <a:endParaRPr lang="zh-CN" altLang="en-US" dirty="0">
              <a:solidFill>
                <a:schemeClr val="bg2"/>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597807" y="5761608"/>
            <a:ext cx="3477044" cy="923330"/>
          </a:xfrm>
          <a:prstGeom prst="rect">
            <a:avLst/>
          </a:prstGeom>
          <a:noFill/>
        </p:spPr>
        <p:txBody>
          <a:bodyPr wrap="square" rtlCol="0">
            <a:spAutoFit/>
          </a:bodyPr>
          <a:lstStyle/>
          <a:p>
            <a:r>
              <a:rPr lang="zh-CN" altLang="en-US" dirty="0" smtClean="0">
                <a:solidFill>
                  <a:schemeClr val="bg2"/>
                </a:solidFill>
                <a:latin typeface="微软雅黑" panose="020B0503020204020204" pitchFamily="34" charset="-122"/>
                <a:ea typeface="微软雅黑" panose="020B0503020204020204" pitchFamily="34" charset="-122"/>
              </a:rPr>
              <a:t>       电路板自主设计，接收探头位置确定，模型体积小，节约空间</a:t>
            </a:r>
            <a:endParaRPr lang="zh-CN" altLang="en-US" dirty="0">
              <a:solidFill>
                <a:schemeClr val="bg2"/>
              </a:solidFill>
              <a:latin typeface="微软雅黑" panose="020B0503020204020204" pitchFamily="34" charset="-122"/>
              <a:ea typeface="微软雅黑" panose="020B0503020204020204" pitchFamily="34" charset="-122"/>
            </a:endParaRPr>
          </a:p>
        </p:txBody>
      </p:sp>
      <p:pic>
        <p:nvPicPr>
          <p:cNvPr id="15" name="图片 14"/>
          <p:cNvPicPr>
            <a:picLocks noChangeAspect="1"/>
          </p:cNvPicPr>
          <p:nvPr/>
        </p:nvPicPr>
        <p:blipFill>
          <a:blip r:embed="rId3"/>
          <a:stretch>
            <a:fillRect/>
          </a:stretch>
        </p:blipFill>
        <p:spPr>
          <a:xfrm>
            <a:off x="6541855" y="1667058"/>
            <a:ext cx="5222922" cy="3716492"/>
          </a:xfrm>
          <a:prstGeom prst="rect">
            <a:avLst/>
          </a:prstGeom>
        </p:spPr>
      </p:pic>
    </p:spTree>
    <p:extLst>
      <p:ext uri="{BB962C8B-B14F-4D97-AF65-F5344CB8AC3E}">
        <p14:creationId xmlns:p14="http://schemas.microsoft.com/office/powerpoint/2010/main" val="3266286443"/>
      </p:ext>
    </p:extLst>
  </p:cSld>
  <p:clrMapOvr>
    <a:masterClrMapping/>
  </p:clrMapOvr>
  <mc:AlternateContent xmlns:mc="http://schemas.openxmlformats.org/markup-compatibility/2006" xmlns:p14="http://schemas.microsoft.com/office/powerpoint/2010/main">
    <mc:Choice Requires="p14">
      <p:transition>
        <p:fade/>
      </p:transition>
    </mc:Choice>
    <mc:Fallback xmlns="">
      <p:transition>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74" name="平行四边形 173"/>
          <p:cNvSpPr/>
          <p:nvPr/>
        </p:nvSpPr>
        <p:spPr>
          <a:xfrm>
            <a:off x="5325318" y="842558"/>
            <a:ext cx="1582478" cy="498001"/>
          </a:xfrm>
          <a:prstGeom prst="parallelogram">
            <a:avLst>
              <a:gd name="adj" fmla="val 0"/>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just"/>
            <a:endParaRPr lang="zh-CN" altLang="en-US" sz="1400" dirty="0">
              <a:latin typeface="华文细黑" panose="02010600040101010101" pitchFamily="2" charset="-122"/>
              <a:ea typeface="华文细黑" panose="02010600040101010101" pitchFamily="2" charset="-122"/>
            </a:endParaRPr>
          </a:p>
        </p:txBody>
      </p:sp>
      <p:grpSp>
        <p:nvGrpSpPr>
          <p:cNvPr id="62" name="组合 61"/>
          <p:cNvGrpSpPr/>
          <p:nvPr/>
        </p:nvGrpSpPr>
        <p:grpSpPr>
          <a:xfrm flipH="1">
            <a:off x="208876" y="4687146"/>
            <a:ext cx="4134209" cy="3900488"/>
            <a:chOff x="7450530" y="4687146"/>
            <a:chExt cx="4049941" cy="3900488"/>
          </a:xfrm>
          <a:solidFill>
            <a:srgbClr val="00B4EB"/>
          </a:solidFill>
        </p:grpSpPr>
        <p:sp>
          <p:nvSpPr>
            <p:cNvPr id="41" name="Freeform 284"/>
            <p:cNvSpPr/>
            <p:nvPr/>
          </p:nvSpPr>
          <p:spPr bwMode="auto">
            <a:xfrm rot="18900000">
              <a:off x="9890126" y="5133767"/>
              <a:ext cx="1563688" cy="2544763"/>
            </a:xfrm>
            <a:custGeom>
              <a:avLst/>
              <a:gdLst>
                <a:gd name="T0" fmla="*/ 12 w 490"/>
                <a:gd name="T1" fmla="*/ 0 h 789"/>
                <a:gd name="T2" fmla="*/ 0 w 490"/>
                <a:gd name="T3" fmla="*/ 11 h 789"/>
                <a:gd name="T4" fmla="*/ 4 w 490"/>
                <a:gd name="T5" fmla="*/ 13 h 789"/>
                <a:gd name="T6" fmla="*/ 13 w 490"/>
                <a:gd name="T7" fmla="*/ 4 h 789"/>
                <a:gd name="T8" fmla="*/ 41 w 490"/>
                <a:gd name="T9" fmla="*/ 4 h 789"/>
                <a:gd name="T10" fmla="*/ 84 w 490"/>
                <a:gd name="T11" fmla="*/ 47 h 789"/>
                <a:gd name="T12" fmla="*/ 129 w 490"/>
                <a:gd name="T13" fmla="*/ 47 h 789"/>
                <a:gd name="T14" fmla="*/ 321 w 490"/>
                <a:gd name="T15" fmla="*/ 239 h 789"/>
                <a:gd name="T16" fmla="*/ 320 w 490"/>
                <a:gd name="T17" fmla="*/ 323 h 789"/>
                <a:gd name="T18" fmla="*/ 486 w 490"/>
                <a:gd name="T19" fmla="*/ 488 h 789"/>
                <a:gd name="T20" fmla="*/ 486 w 490"/>
                <a:gd name="T21" fmla="*/ 789 h 789"/>
                <a:gd name="T22" fmla="*/ 490 w 490"/>
                <a:gd name="T23" fmla="*/ 789 h 789"/>
                <a:gd name="T24" fmla="*/ 490 w 490"/>
                <a:gd name="T25" fmla="*/ 487 h 789"/>
                <a:gd name="T26" fmla="*/ 324 w 490"/>
                <a:gd name="T27" fmla="*/ 321 h 789"/>
                <a:gd name="T28" fmla="*/ 325 w 490"/>
                <a:gd name="T29" fmla="*/ 237 h 789"/>
                <a:gd name="T30" fmla="*/ 131 w 490"/>
                <a:gd name="T31" fmla="*/ 43 h 789"/>
                <a:gd name="T32" fmla="*/ 86 w 490"/>
                <a:gd name="T33" fmla="*/ 43 h 789"/>
                <a:gd name="T34" fmla="*/ 43 w 490"/>
                <a:gd name="T35" fmla="*/ 0 h 789"/>
                <a:gd name="T36" fmla="*/ 12 w 490"/>
                <a:gd name="T37" fmla="*/ 0 h 7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0" h="789">
                  <a:moveTo>
                    <a:pt x="12" y="0"/>
                  </a:moveTo>
                  <a:cubicBezTo>
                    <a:pt x="0" y="11"/>
                    <a:pt x="0" y="11"/>
                    <a:pt x="0" y="11"/>
                  </a:cubicBezTo>
                  <a:cubicBezTo>
                    <a:pt x="2" y="12"/>
                    <a:pt x="3" y="12"/>
                    <a:pt x="4" y="13"/>
                  </a:cubicBezTo>
                  <a:cubicBezTo>
                    <a:pt x="13" y="4"/>
                    <a:pt x="13" y="4"/>
                    <a:pt x="13" y="4"/>
                  </a:cubicBezTo>
                  <a:cubicBezTo>
                    <a:pt x="41" y="4"/>
                    <a:pt x="41" y="4"/>
                    <a:pt x="41" y="4"/>
                  </a:cubicBezTo>
                  <a:cubicBezTo>
                    <a:pt x="84" y="47"/>
                    <a:pt x="84" y="47"/>
                    <a:pt x="84" y="47"/>
                  </a:cubicBezTo>
                  <a:cubicBezTo>
                    <a:pt x="129" y="47"/>
                    <a:pt x="129" y="47"/>
                    <a:pt x="129" y="47"/>
                  </a:cubicBezTo>
                  <a:cubicBezTo>
                    <a:pt x="321" y="239"/>
                    <a:pt x="321" y="239"/>
                    <a:pt x="321" y="239"/>
                  </a:cubicBezTo>
                  <a:cubicBezTo>
                    <a:pt x="320" y="323"/>
                    <a:pt x="320" y="323"/>
                    <a:pt x="320" y="323"/>
                  </a:cubicBezTo>
                  <a:cubicBezTo>
                    <a:pt x="486" y="488"/>
                    <a:pt x="486" y="488"/>
                    <a:pt x="486" y="488"/>
                  </a:cubicBezTo>
                  <a:cubicBezTo>
                    <a:pt x="486" y="789"/>
                    <a:pt x="486" y="789"/>
                    <a:pt x="486" y="789"/>
                  </a:cubicBezTo>
                  <a:cubicBezTo>
                    <a:pt x="490" y="789"/>
                    <a:pt x="490" y="789"/>
                    <a:pt x="490" y="789"/>
                  </a:cubicBezTo>
                  <a:cubicBezTo>
                    <a:pt x="490" y="487"/>
                    <a:pt x="490" y="487"/>
                    <a:pt x="490" y="487"/>
                  </a:cubicBezTo>
                  <a:cubicBezTo>
                    <a:pt x="324" y="321"/>
                    <a:pt x="324" y="321"/>
                    <a:pt x="324" y="321"/>
                  </a:cubicBezTo>
                  <a:cubicBezTo>
                    <a:pt x="325" y="237"/>
                    <a:pt x="325" y="237"/>
                    <a:pt x="325" y="237"/>
                  </a:cubicBezTo>
                  <a:cubicBezTo>
                    <a:pt x="131" y="43"/>
                    <a:pt x="131" y="43"/>
                    <a:pt x="131" y="43"/>
                  </a:cubicBezTo>
                  <a:cubicBezTo>
                    <a:pt x="86" y="43"/>
                    <a:pt x="86" y="43"/>
                    <a:pt x="86" y="43"/>
                  </a:cubicBezTo>
                  <a:cubicBezTo>
                    <a:pt x="43" y="0"/>
                    <a:pt x="43" y="0"/>
                    <a:pt x="43" y="0"/>
                  </a:cubicBezTo>
                  <a:cubicBezTo>
                    <a:pt x="12" y="0"/>
                    <a:pt x="12" y="0"/>
                    <a:pt x="12"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42" name="Freeform 285"/>
            <p:cNvSpPr/>
            <p:nvPr/>
          </p:nvSpPr>
          <p:spPr bwMode="auto">
            <a:xfrm rot="18900000">
              <a:off x="10127746" y="5302447"/>
              <a:ext cx="1366838" cy="2351088"/>
            </a:xfrm>
            <a:custGeom>
              <a:avLst/>
              <a:gdLst>
                <a:gd name="T0" fmla="*/ 7 w 428"/>
                <a:gd name="T1" fmla="*/ 0 h 729"/>
                <a:gd name="T2" fmla="*/ 0 w 428"/>
                <a:gd name="T3" fmla="*/ 7 h 729"/>
                <a:gd name="T4" fmla="*/ 2 w 428"/>
                <a:gd name="T5" fmla="*/ 9 h 729"/>
                <a:gd name="T6" fmla="*/ 3 w 428"/>
                <a:gd name="T7" fmla="*/ 10 h 729"/>
                <a:gd name="T8" fmla="*/ 9 w 428"/>
                <a:gd name="T9" fmla="*/ 4 h 729"/>
                <a:gd name="T10" fmla="*/ 84 w 428"/>
                <a:gd name="T11" fmla="*/ 6 h 729"/>
                <a:gd name="T12" fmla="*/ 173 w 428"/>
                <a:gd name="T13" fmla="*/ 95 h 729"/>
                <a:gd name="T14" fmla="*/ 170 w 428"/>
                <a:gd name="T15" fmla="*/ 199 h 729"/>
                <a:gd name="T16" fmla="*/ 191 w 428"/>
                <a:gd name="T17" fmla="*/ 220 h 729"/>
                <a:gd name="T18" fmla="*/ 218 w 428"/>
                <a:gd name="T19" fmla="*/ 220 h 729"/>
                <a:gd name="T20" fmla="*/ 424 w 428"/>
                <a:gd name="T21" fmla="*/ 426 h 729"/>
                <a:gd name="T22" fmla="*/ 424 w 428"/>
                <a:gd name="T23" fmla="*/ 729 h 729"/>
                <a:gd name="T24" fmla="*/ 428 w 428"/>
                <a:gd name="T25" fmla="*/ 729 h 729"/>
                <a:gd name="T26" fmla="*/ 428 w 428"/>
                <a:gd name="T27" fmla="*/ 425 h 729"/>
                <a:gd name="T28" fmla="*/ 220 w 428"/>
                <a:gd name="T29" fmla="*/ 216 h 729"/>
                <a:gd name="T30" fmla="*/ 192 w 428"/>
                <a:gd name="T31" fmla="*/ 216 h 729"/>
                <a:gd name="T32" fmla="*/ 174 w 428"/>
                <a:gd name="T33" fmla="*/ 198 h 729"/>
                <a:gd name="T34" fmla="*/ 177 w 428"/>
                <a:gd name="T35" fmla="*/ 94 h 729"/>
                <a:gd name="T36" fmla="*/ 86 w 428"/>
                <a:gd name="T37" fmla="*/ 2 h 729"/>
                <a:gd name="T38" fmla="*/ 7 w 428"/>
                <a:gd name="T39" fmla="*/ 0 h 7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8" h="729">
                  <a:moveTo>
                    <a:pt x="7" y="0"/>
                  </a:moveTo>
                  <a:cubicBezTo>
                    <a:pt x="0" y="7"/>
                    <a:pt x="0" y="7"/>
                    <a:pt x="0" y="7"/>
                  </a:cubicBezTo>
                  <a:cubicBezTo>
                    <a:pt x="1" y="8"/>
                    <a:pt x="1" y="8"/>
                    <a:pt x="2" y="9"/>
                  </a:cubicBezTo>
                  <a:cubicBezTo>
                    <a:pt x="2" y="9"/>
                    <a:pt x="3" y="10"/>
                    <a:pt x="3" y="10"/>
                  </a:cubicBezTo>
                  <a:cubicBezTo>
                    <a:pt x="9" y="4"/>
                    <a:pt x="9" y="4"/>
                    <a:pt x="9" y="4"/>
                  </a:cubicBezTo>
                  <a:cubicBezTo>
                    <a:pt x="84" y="6"/>
                    <a:pt x="84" y="6"/>
                    <a:pt x="84" y="6"/>
                  </a:cubicBezTo>
                  <a:cubicBezTo>
                    <a:pt x="173" y="95"/>
                    <a:pt x="173" y="95"/>
                    <a:pt x="173" y="95"/>
                  </a:cubicBezTo>
                  <a:cubicBezTo>
                    <a:pt x="170" y="199"/>
                    <a:pt x="170" y="199"/>
                    <a:pt x="170" y="199"/>
                  </a:cubicBezTo>
                  <a:cubicBezTo>
                    <a:pt x="191" y="220"/>
                    <a:pt x="191" y="220"/>
                    <a:pt x="191" y="220"/>
                  </a:cubicBezTo>
                  <a:cubicBezTo>
                    <a:pt x="218" y="220"/>
                    <a:pt x="218" y="220"/>
                    <a:pt x="218" y="220"/>
                  </a:cubicBezTo>
                  <a:cubicBezTo>
                    <a:pt x="424" y="426"/>
                    <a:pt x="424" y="426"/>
                    <a:pt x="424" y="426"/>
                  </a:cubicBezTo>
                  <a:cubicBezTo>
                    <a:pt x="424" y="729"/>
                    <a:pt x="424" y="729"/>
                    <a:pt x="424" y="729"/>
                  </a:cubicBezTo>
                  <a:cubicBezTo>
                    <a:pt x="428" y="729"/>
                    <a:pt x="428" y="729"/>
                    <a:pt x="428" y="729"/>
                  </a:cubicBezTo>
                  <a:cubicBezTo>
                    <a:pt x="428" y="425"/>
                    <a:pt x="428" y="425"/>
                    <a:pt x="428" y="425"/>
                  </a:cubicBezTo>
                  <a:cubicBezTo>
                    <a:pt x="220" y="216"/>
                    <a:pt x="220" y="216"/>
                    <a:pt x="220" y="216"/>
                  </a:cubicBezTo>
                  <a:cubicBezTo>
                    <a:pt x="192" y="216"/>
                    <a:pt x="192" y="216"/>
                    <a:pt x="192" y="216"/>
                  </a:cubicBezTo>
                  <a:cubicBezTo>
                    <a:pt x="174" y="198"/>
                    <a:pt x="174" y="198"/>
                    <a:pt x="174" y="198"/>
                  </a:cubicBezTo>
                  <a:cubicBezTo>
                    <a:pt x="177" y="94"/>
                    <a:pt x="177" y="94"/>
                    <a:pt x="177" y="94"/>
                  </a:cubicBezTo>
                  <a:cubicBezTo>
                    <a:pt x="86" y="2"/>
                    <a:pt x="86" y="2"/>
                    <a:pt x="86" y="2"/>
                  </a:cubicBezTo>
                  <a:cubicBezTo>
                    <a:pt x="7" y="0"/>
                    <a:pt x="7" y="0"/>
                    <a:pt x="7"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43" name="Freeform 286"/>
            <p:cNvSpPr/>
            <p:nvPr/>
          </p:nvSpPr>
          <p:spPr bwMode="auto">
            <a:xfrm rot="18900000">
              <a:off x="10235233" y="5529791"/>
              <a:ext cx="1265238" cy="2009775"/>
            </a:xfrm>
            <a:custGeom>
              <a:avLst/>
              <a:gdLst>
                <a:gd name="T0" fmla="*/ 3 w 396"/>
                <a:gd name="T1" fmla="*/ 0 h 623"/>
                <a:gd name="T2" fmla="*/ 2 w 396"/>
                <a:gd name="T3" fmla="*/ 1 h 623"/>
                <a:gd name="T4" fmla="*/ 0 w 396"/>
                <a:gd name="T5" fmla="*/ 3 h 623"/>
                <a:gd name="T6" fmla="*/ 157 w 396"/>
                <a:gd name="T7" fmla="*/ 159 h 623"/>
                <a:gd name="T8" fmla="*/ 188 w 396"/>
                <a:gd name="T9" fmla="*/ 157 h 623"/>
                <a:gd name="T10" fmla="*/ 392 w 396"/>
                <a:gd name="T11" fmla="*/ 362 h 623"/>
                <a:gd name="T12" fmla="*/ 392 w 396"/>
                <a:gd name="T13" fmla="*/ 623 h 623"/>
                <a:gd name="T14" fmla="*/ 396 w 396"/>
                <a:gd name="T15" fmla="*/ 623 h 623"/>
                <a:gd name="T16" fmla="*/ 396 w 396"/>
                <a:gd name="T17" fmla="*/ 361 h 623"/>
                <a:gd name="T18" fmla="*/ 190 w 396"/>
                <a:gd name="T19" fmla="*/ 153 h 623"/>
                <a:gd name="T20" fmla="*/ 158 w 396"/>
                <a:gd name="T21" fmla="*/ 155 h 623"/>
                <a:gd name="T22" fmla="*/ 3 w 396"/>
                <a:gd name="T23" fmla="*/ 0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6" h="623">
                  <a:moveTo>
                    <a:pt x="3" y="0"/>
                  </a:moveTo>
                  <a:cubicBezTo>
                    <a:pt x="2" y="0"/>
                    <a:pt x="2" y="1"/>
                    <a:pt x="2" y="1"/>
                  </a:cubicBezTo>
                  <a:cubicBezTo>
                    <a:pt x="1" y="2"/>
                    <a:pt x="0" y="2"/>
                    <a:pt x="0" y="3"/>
                  </a:cubicBezTo>
                  <a:cubicBezTo>
                    <a:pt x="157" y="159"/>
                    <a:pt x="157" y="159"/>
                    <a:pt x="157" y="159"/>
                  </a:cubicBezTo>
                  <a:cubicBezTo>
                    <a:pt x="188" y="157"/>
                    <a:pt x="188" y="157"/>
                    <a:pt x="188" y="157"/>
                  </a:cubicBezTo>
                  <a:cubicBezTo>
                    <a:pt x="392" y="362"/>
                    <a:pt x="392" y="362"/>
                    <a:pt x="392" y="362"/>
                  </a:cubicBezTo>
                  <a:cubicBezTo>
                    <a:pt x="392" y="623"/>
                    <a:pt x="392" y="623"/>
                    <a:pt x="392" y="623"/>
                  </a:cubicBezTo>
                  <a:cubicBezTo>
                    <a:pt x="396" y="623"/>
                    <a:pt x="396" y="623"/>
                    <a:pt x="396" y="623"/>
                  </a:cubicBezTo>
                  <a:cubicBezTo>
                    <a:pt x="396" y="361"/>
                    <a:pt x="396" y="361"/>
                    <a:pt x="396" y="361"/>
                  </a:cubicBezTo>
                  <a:cubicBezTo>
                    <a:pt x="190" y="153"/>
                    <a:pt x="190" y="153"/>
                    <a:pt x="190" y="153"/>
                  </a:cubicBezTo>
                  <a:cubicBezTo>
                    <a:pt x="158" y="155"/>
                    <a:pt x="158" y="155"/>
                    <a:pt x="158" y="155"/>
                  </a:cubicBezTo>
                  <a:cubicBezTo>
                    <a:pt x="3" y="0"/>
                    <a:pt x="3" y="0"/>
                    <a:pt x="3"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44" name="Freeform 287"/>
            <p:cNvSpPr/>
            <p:nvPr/>
          </p:nvSpPr>
          <p:spPr bwMode="auto">
            <a:xfrm rot="18900000">
              <a:off x="9832863" y="5347274"/>
              <a:ext cx="1655763" cy="2589213"/>
            </a:xfrm>
            <a:custGeom>
              <a:avLst/>
              <a:gdLst>
                <a:gd name="T0" fmla="*/ 0 w 519"/>
                <a:gd name="T1" fmla="*/ 0 h 803"/>
                <a:gd name="T2" fmla="*/ 0 w 519"/>
                <a:gd name="T3" fmla="*/ 34 h 803"/>
                <a:gd name="T4" fmla="*/ 263 w 519"/>
                <a:gd name="T5" fmla="*/ 296 h 803"/>
                <a:gd name="T6" fmla="*/ 328 w 519"/>
                <a:gd name="T7" fmla="*/ 295 h 803"/>
                <a:gd name="T8" fmla="*/ 515 w 519"/>
                <a:gd name="T9" fmla="*/ 483 h 803"/>
                <a:gd name="T10" fmla="*/ 515 w 519"/>
                <a:gd name="T11" fmla="*/ 803 h 803"/>
                <a:gd name="T12" fmla="*/ 519 w 519"/>
                <a:gd name="T13" fmla="*/ 803 h 803"/>
                <a:gd name="T14" fmla="*/ 519 w 519"/>
                <a:gd name="T15" fmla="*/ 481 h 803"/>
                <a:gd name="T16" fmla="*/ 330 w 519"/>
                <a:gd name="T17" fmla="*/ 291 h 803"/>
                <a:gd name="T18" fmla="*/ 264 w 519"/>
                <a:gd name="T19" fmla="*/ 292 h 803"/>
                <a:gd name="T20" fmla="*/ 4 w 519"/>
                <a:gd name="T21" fmla="*/ 33 h 803"/>
                <a:gd name="T22" fmla="*/ 4 w 519"/>
                <a:gd name="T23" fmla="*/ 0 h 803"/>
                <a:gd name="T24" fmla="*/ 3 w 519"/>
                <a:gd name="T25" fmla="*/ 0 h 803"/>
                <a:gd name="T26" fmla="*/ 3 w 519"/>
                <a:gd name="T27" fmla="*/ 0 h 803"/>
                <a:gd name="T28" fmla="*/ 0 w 519"/>
                <a:gd name="T29" fmla="*/ 0 h 8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9" h="803">
                  <a:moveTo>
                    <a:pt x="0" y="0"/>
                  </a:moveTo>
                  <a:cubicBezTo>
                    <a:pt x="0" y="34"/>
                    <a:pt x="0" y="34"/>
                    <a:pt x="0" y="34"/>
                  </a:cubicBezTo>
                  <a:cubicBezTo>
                    <a:pt x="263" y="296"/>
                    <a:pt x="263" y="296"/>
                    <a:pt x="263" y="296"/>
                  </a:cubicBezTo>
                  <a:cubicBezTo>
                    <a:pt x="328" y="295"/>
                    <a:pt x="328" y="295"/>
                    <a:pt x="328" y="295"/>
                  </a:cubicBezTo>
                  <a:cubicBezTo>
                    <a:pt x="515" y="483"/>
                    <a:pt x="515" y="483"/>
                    <a:pt x="515" y="483"/>
                  </a:cubicBezTo>
                  <a:cubicBezTo>
                    <a:pt x="515" y="803"/>
                    <a:pt x="515" y="803"/>
                    <a:pt x="515" y="803"/>
                  </a:cubicBezTo>
                  <a:cubicBezTo>
                    <a:pt x="519" y="803"/>
                    <a:pt x="519" y="803"/>
                    <a:pt x="519" y="803"/>
                  </a:cubicBezTo>
                  <a:cubicBezTo>
                    <a:pt x="519" y="481"/>
                    <a:pt x="519" y="481"/>
                    <a:pt x="519" y="481"/>
                  </a:cubicBezTo>
                  <a:cubicBezTo>
                    <a:pt x="330" y="291"/>
                    <a:pt x="330" y="291"/>
                    <a:pt x="330" y="291"/>
                  </a:cubicBezTo>
                  <a:cubicBezTo>
                    <a:pt x="264" y="292"/>
                    <a:pt x="264" y="292"/>
                    <a:pt x="264" y="292"/>
                  </a:cubicBezTo>
                  <a:cubicBezTo>
                    <a:pt x="4" y="33"/>
                    <a:pt x="4" y="33"/>
                    <a:pt x="4" y="33"/>
                  </a:cubicBezTo>
                  <a:cubicBezTo>
                    <a:pt x="4" y="0"/>
                    <a:pt x="4" y="0"/>
                    <a:pt x="4" y="0"/>
                  </a:cubicBezTo>
                  <a:cubicBezTo>
                    <a:pt x="4" y="0"/>
                    <a:pt x="3" y="0"/>
                    <a:pt x="3" y="0"/>
                  </a:cubicBezTo>
                  <a:cubicBezTo>
                    <a:pt x="3" y="0"/>
                    <a:pt x="3" y="0"/>
                    <a:pt x="3" y="0"/>
                  </a:cubicBezTo>
                  <a:cubicBezTo>
                    <a:pt x="2" y="0"/>
                    <a:pt x="1" y="0"/>
                    <a:pt x="0"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45" name="Freeform 288"/>
            <p:cNvSpPr/>
            <p:nvPr/>
          </p:nvSpPr>
          <p:spPr bwMode="auto">
            <a:xfrm rot="18900000">
              <a:off x="7450530" y="4687146"/>
              <a:ext cx="3551238" cy="3900488"/>
            </a:xfrm>
            <a:custGeom>
              <a:avLst/>
              <a:gdLst>
                <a:gd name="T0" fmla="*/ 6 w 2237"/>
                <a:gd name="T1" fmla="*/ 0 h 2457"/>
                <a:gd name="T2" fmla="*/ 0 w 2237"/>
                <a:gd name="T3" fmla="*/ 6 h 2457"/>
                <a:gd name="T4" fmla="*/ 860 w 2237"/>
                <a:gd name="T5" fmla="*/ 871 h 2457"/>
                <a:gd name="T6" fmla="*/ 1023 w 2237"/>
                <a:gd name="T7" fmla="*/ 873 h 2457"/>
                <a:gd name="T8" fmla="*/ 1122 w 2237"/>
                <a:gd name="T9" fmla="*/ 973 h 2457"/>
                <a:gd name="T10" fmla="*/ 1120 w 2237"/>
                <a:gd name="T11" fmla="*/ 1109 h 2457"/>
                <a:gd name="T12" fmla="*/ 1721 w 2237"/>
                <a:gd name="T13" fmla="*/ 1716 h 2457"/>
                <a:gd name="T14" fmla="*/ 1873 w 2237"/>
                <a:gd name="T15" fmla="*/ 1712 h 2457"/>
                <a:gd name="T16" fmla="*/ 2229 w 2237"/>
                <a:gd name="T17" fmla="*/ 2076 h 2457"/>
                <a:gd name="T18" fmla="*/ 2229 w 2237"/>
                <a:gd name="T19" fmla="*/ 2457 h 2457"/>
                <a:gd name="T20" fmla="*/ 2237 w 2237"/>
                <a:gd name="T21" fmla="*/ 2457 h 2457"/>
                <a:gd name="T22" fmla="*/ 2237 w 2237"/>
                <a:gd name="T23" fmla="*/ 2072 h 2457"/>
                <a:gd name="T24" fmla="*/ 1877 w 2237"/>
                <a:gd name="T25" fmla="*/ 1704 h 2457"/>
                <a:gd name="T26" fmla="*/ 1725 w 2237"/>
                <a:gd name="T27" fmla="*/ 1708 h 2457"/>
                <a:gd name="T28" fmla="*/ 1128 w 2237"/>
                <a:gd name="T29" fmla="*/ 1107 h 2457"/>
                <a:gd name="T30" fmla="*/ 1130 w 2237"/>
                <a:gd name="T31" fmla="*/ 971 h 2457"/>
                <a:gd name="T32" fmla="*/ 1025 w 2237"/>
                <a:gd name="T33" fmla="*/ 865 h 2457"/>
                <a:gd name="T34" fmla="*/ 862 w 2237"/>
                <a:gd name="T35" fmla="*/ 863 h 2457"/>
                <a:gd name="T36" fmla="*/ 6 w 2237"/>
                <a:gd name="T37" fmla="*/ 0 h 2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37" h="2457">
                  <a:moveTo>
                    <a:pt x="6" y="0"/>
                  </a:moveTo>
                  <a:lnTo>
                    <a:pt x="0" y="6"/>
                  </a:lnTo>
                  <a:lnTo>
                    <a:pt x="860" y="871"/>
                  </a:lnTo>
                  <a:lnTo>
                    <a:pt x="1023" y="873"/>
                  </a:lnTo>
                  <a:lnTo>
                    <a:pt x="1122" y="973"/>
                  </a:lnTo>
                  <a:lnTo>
                    <a:pt x="1120" y="1109"/>
                  </a:lnTo>
                  <a:lnTo>
                    <a:pt x="1721" y="1716"/>
                  </a:lnTo>
                  <a:lnTo>
                    <a:pt x="1873" y="1712"/>
                  </a:lnTo>
                  <a:lnTo>
                    <a:pt x="2229" y="2076"/>
                  </a:lnTo>
                  <a:lnTo>
                    <a:pt x="2229" y="2457"/>
                  </a:lnTo>
                  <a:lnTo>
                    <a:pt x="2237" y="2457"/>
                  </a:lnTo>
                  <a:lnTo>
                    <a:pt x="2237" y="2072"/>
                  </a:lnTo>
                  <a:lnTo>
                    <a:pt x="1877" y="1704"/>
                  </a:lnTo>
                  <a:lnTo>
                    <a:pt x="1725" y="1708"/>
                  </a:lnTo>
                  <a:lnTo>
                    <a:pt x="1128" y="1107"/>
                  </a:lnTo>
                  <a:lnTo>
                    <a:pt x="1130" y="971"/>
                  </a:lnTo>
                  <a:lnTo>
                    <a:pt x="1025" y="865"/>
                  </a:lnTo>
                  <a:lnTo>
                    <a:pt x="862" y="863"/>
                  </a:lnTo>
                  <a:lnTo>
                    <a:pt x="6" y="0"/>
                  </a:lnTo>
                  <a:close/>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46" name="Freeform 289"/>
            <p:cNvSpPr/>
            <p:nvPr/>
          </p:nvSpPr>
          <p:spPr bwMode="auto">
            <a:xfrm rot="18900000">
              <a:off x="7450530" y="4687146"/>
              <a:ext cx="3551238" cy="3900488"/>
            </a:xfrm>
            <a:custGeom>
              <a:avLst/>
              <a:gdLst>
                <a:gd name="T0" fmla="*/ 6 w 2237"/>
                <a:gd name="T1" fmla="*/ 0 h 2457"/>
                <a:gd name="T2" fmla="*/ 0 w 2237"/>
                <a:gd name="T3" fmla="*/ 6 h 2457"/>
                <a:gd name="T4" fmla="*/ 860 w 2237"/>
                <a:gd name="T5" fmla="*/ 871 h 2457"/>
                <a:gd name="T6" fmla="*/ 1023 w 2237"/>
                <a:gd name="T7" fmla="*/ 873 h 2457"/>
                <a:gd name="T8" fmla="*/ 1122 w 2237"/>
                <a:gd name="T9" fmla="*/ 973 h 2457"/>
                <a:gd name="T10" fmla="*/ 1120 w 2237"/>
                <a:gd name="T11" fmla="*/ 1109 h 2457"/>
                <a:gd name="T12" fmla="*/ 1721 w 2237"/>
                <a:gd name="T13" fmla="*/ 1716 h 2457"/>
                <a:gd name="T14" fmla="*/ 1873 w 2237"/>
                <a:gd name="T15" fmla="*/ 1712 h 2457"/>
                <a:gd name="T16" fmla="*/ 2229 w 2237"/>
                <a:gd name="T17" fmla="*/ 2076 h 2457"/>
                <a:gd name="T18" fmla="*/ 2229 w 2237"/>
                <a:gd name="T19" fmla="*/ 2457 h 2457"/>
                <a:gd name="T20" fmla="*/ 2237 w 2237"/>
                <a:gd name="T21" fmla="*/ 2457 h 2457"/>
                <a:gd name="T22" fmla="*/ 2237 w 2237"/>
                <a:gd name="T23" fmla="*/ 2072 h 2457"/>
                <a:gd name="T24" fmla="*/ 1877 w 2237"/>
                <a:gd name="T25" fmla="*/ 1704 h 2457"/>
                <a:gd name="T26" fmla="*/ 1725 w 2237"/>
                <a:gd name="T27" fmla="*/ 1708 h 2457"/>
                <a:gd name="T28" fmla="*/ 1128 w 2237"/>
                <a:gd name="T29" fmla="*/ 1107 h 2457"/>
                <a:gd name="T30" fmla="*/ 1130 w 2237"/>
                <a:gd name="T31" fmla="*/ 971 h 2457"/>
                <a:gd name="T32" fmla="*/ 1025 w 2237"/>
                <a:gd name="T33" fmla="*/ 865 h 2457"/>
                <a:gd name="T34" fmla="*/ 862 w 2237"/>
                <a:gd name="T35" fmla="*/ 863 h 2457"/>
                <a:gd name="T36" fmla="*/ 6 w 2237"/>
                <a:gd name="T37" fmla="*/ 0 h 2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237" h="2457">
                  <a:moveTo>
                    <a:pt x="6" y="0"/>
                  </a:moveTo>
                  <a:lnTo>
                    <a:pt x="0" y="6"/>
                  </a:lnTo>
                  <a:lnTo>
                    <a:pt x="860" y="871"/>
                  </a:lnTo>
                  <a:lnTo>
                    <a:pt x="1023" y="873"/>
                  </a:lnTo>
                  <a:lnTo>
                    <a:pt x="1122" y="973"/>
                  </a:lnTo>
                  <a:lnTo>
                    <a:pt x="1120" y="1109"/>
                  </a:lnTo>
                  <a:lnTo>
                    <a:pt x="1721" y="1716"/>
                  </a:lnTo>
                  <a:lnTo>
                    <a:pt x="1873" y="1712"/>
                  </a:lnTo>
                  <a:lnTo>
                    <a:pt x="2229" y="2076"/>
                  </a:lnTo>
                  <a:lnTo>
                    <a:pt x="2229" y="2457"/>
                  </a:lnTo>
                  <a:lnTo>
                    <a:pt x="2237" y="2457"/>
                  </a:lnTo>
                  <a:lnTo>
                    <a:pt x="2237" y="2072"/>
                  </a:lnTo>
                  <a:lnTo>
                    <a:pt x="1877" y="1704"/>
                  </a:lnTo>
                  <a:lnTo>
                    <a:pt x="1725" y="1708"/>
                  </a:lnTo>
                  <a:lnTo>
                    <a:pt x="1128" y="1107"/>
                  </a:lnTo>
                  <a:lnTo>
                    <a:pt x="1130" y="971"/>
                  </a:lnTo>
                  <a:lnTo>
                    <a:pt x="1025" y="865"/>
                  </a:lnTo>
                  <a:lnTo>
                    <a:pt x="862" y="863"/>
                  </a:lnTo>
                  <a:lnTo>
                    <a:pt x="6" y="0"/>
                  </a:ln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47" name="Freeform 290"/>
            <p:cNvSpPr/>
            <p:nvPr/>
          </p:nvSpPr>
          <p:spPr bwMode="auto">
            <a:xfrm rot="18900000">
              <a:off x="7971895" y="4956871"/>
              <a:ext cx="3114675" cy="3457575"/>
            </a:xfrm>
            <a:custGeom>
              <a:avLst/>
              <a:gdLst>
                <a:gd name="T0" fmla="*/ 6 w 1962"/>
                <a:gd name="T1" fmla="*/ 0 h 2178"/>
                <a:gd name="T2" fmla="*/ 0 w 1962"/>
                <a:gd name="T3" fmla="*/ 6 h 2178"/>
                <a:gd name="T4" fmla="*/ 587 w 1962"/>
                <a:gd name="T5" fmla="*/ 597 h 2178"/>
                <a:gd name="T6" fmla="*/ 750 w 1962"/>
                <a:gd name="T7" fmla="*/ 601 h 2178"/>
                <a:gd name="T8" fmla="*/ 848 w 1962"/>
                <a:gd name="T9" fmla="*/ 701 h 2178"/>
                <a:gd name="T10" fmla="*/ 840 w 1962"/>
                <a:gd name="T11" fmla="*/ 841 h 2178"/>
                <a:gd name="T12" fmla="*/ 1441 w 1962"/>
                <a:gd name="T13" fmla="*/ 1448 h 2178"/>
                <a:gd name="T14" fmla="*/ 1596 w 1962"/>
                <a:gd name="T15" fmla="*/ 1446 h 2178"/>
                <a:gd name="T16" fmla="*/ 1954 w 1962"/>
                <a:gd name="T17" fmla="*/ 1808 h 2178"/>
                <a:gd name="T18" fmla="*/ 1954 w 1962"/>
                <a:gd name="T19" fmla="*/ 2178 h 2178"/>
                <a:gd name="T20" fmla="*/ 1962 w 1962"/>
                <a:gd name="T21" fmla="*/ 2178 h 2178"/>
                <a:gd name="T22" fmla="*/ 1962 w 1962"/>
                <a:gd name="T23" fmla="*/ 1804 h 2178"/>
                <a:gd name="T24" fmla="*/ 1600 w 1962"/>
                <a:gd name="T25" fmla="*/ 1438 h 2178"/>
                <a:gd name="T26" fmla="*/ 1443 w 1962"/>
                <a:gd name="T27" fmla="*/ 1440 h 2178"/>
                <a:gd name="T28" fmla="*/ 848 w 1962"/>
                <a:gd name="T29" fmla="*/ 839 h 2178"/>
                <a:gd name="T30" fmla="*/ 857 w 1962"/>
                <a:gd name="T31" fmla="*/ 697 h 2178"/>
                <a:gd name="T32" fmla="*/ 752 w 1962"/>
                <a:gd name="T33" fmla="*/ 593 h 2178"/>
                <a:gd name="T34" fmla="*/ 591 w 1962"/>
                <a:gd name="T35" fmla="*/ 589 h 2178"/>
                <a:gd name="T36" fmla="*/ 6 w 1962"/>
                <a:gd name="T37" fmla="*/ 0 h 2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62" h="2178">
                  <a:moveTo>
                    <a:pt x="6" y="0"/>
                  </a:moveTo>
                  <a:lnTo>
                    <a:pt x="0" y="6"/>
                  </a:lnTo>
                  <a:lnTo>
                    <a:pt x="587" y="597"/>
                  </a:lnTo>
                  <a:lnTo>
                    <a:pt x="750" y="601"/>
                  </a:lnTo>
                  <a:lnTo>
                    <a:pt x="848" y="701"/>
                  </a:lnTo>
                  <a:lnTo>
                    <a:pt x="840" y="841"/>
                  </a:lnTo>
                  <a:lnTo>
                    <a:pt x="1441" y="1448"/>
                  </a:lnTo>
                  <a:lnTo>
                    <a:pt x="1596" y="1446"/>
                  </a:lnTo>
                  <a:lnTo>
                    <a:pt x="1954" y="1808"/>
                  </a:lnTo>
                  <a:lnTo>
                    <a:pt x="1954" y="2178"/>
                  </a:lnTo>
                  <a:lnTo>
                    <a:pt x="1962" y="2178"/>
                  </a:lnTo>
                  <a:lnTo>
                    <a:pt x="1962" y="1804"/>
                  </a:lnTo>
                  <a:lnTo>
                    <a:pt x="1600" y="1438"/>
                  </a:lnTo>
                  <a:lnTo>
                    <a:pt x="1443" y="1440"/>
                  </a:lnTo>
                  <a:lnTo>
                    <a:pt x="848" y="839"/>
                  </a:lnTo>
                  <a:lnTo>
                    <a:pt x="857" y="697"/>
                  </a:lnTo>
                  <a:lnTo>
                    <a:pt x="752" y="593"/>
                  </a:lnTo>
                  <a:lnTo>
                    <a:pt x="591" y="589"/>
                  </a:lnTo>
                  <a:lnTo>
                    <a:pt x="6" y="0"/>
                  </a:lnTo>
                  <a:close/>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48" name="Freeform 291"/>
            <p:cNvSpPr/>
            <p:nvPr/>
          </p:nvSpPr>
          <p:spPr bwMode="auto">
            <a:xfrm rot="18900000">
              <a:off x="7971895" y="4956871"/>
              <a:ext cx="3114675" cy="3457575"/>
            </a:xfrm>
            <a:custGeom>
              <a:avLst/>
              <a:gdLst>
                <a:gd name="T0" fmla="*/ 6 w 1962"/>
                <a:gd name="T1" fmla="*/ 0 h 2178"/>
                <a:gd name="T2" fmla="*/ 0 w 1962"/>
                <a:gd name="T3" fmla="*/ 6 h 2178"/>
                <a:gd name="T4" fmla="*/ 587 w 1962"/>
                <a:gd name="T5" fmla="*/ 597 h 2178"/>
                <a:gd name="T6" fmla="*/ 750 w 1962"/>
                <a:gd name="T7" fmla="*/ 601 h 2178"/>
                <a:gd name="T8" fmla="*/ 848 w 1962"/>
                <a:gd name="T9" fmla="*/ 701 h 2178"/>
                <a:gd name="T10" fmla="*/ 840 w 1962"/>
                <a:gd name="T11" fmla="*/ 841 h 2178"/>
                <a:gd name="T12" fmla="*/ 1441 w 1962"/>
                <a:gd name="T13" fmla="*/ 1448 h 2178"/>
                <a:gd name="T14" fmla="*/ 1596 w 1962"/>
                <a:gd name="T15" fmla="*/ 1446 h 2178"/>
                <a:gd name="T16" fmla="*/ 1954 w 1962"/>
                <a:gd name="T17" fmla="*/ 1808 h 2178"/>
                <a:gd name="T18" fmla="*/ 1954 w 1962"/>
                <a:gd name="T19" fmla="*/ 2178 h 2178"/>
                <a:gd name="T20" fmla="*/ 1962 w 1962"/>
                <a:gd name="T21" fmla="*/ 2178 h 2178"/>
                <a:gd name="T22" fmla="*/ 1962 w 1962"/>
                <a:gd name="T23" fmla="*/ 1804 h 2178"/>
                <a:gd name="T24" fmla="*/ 1600 w 1962"/>
                <a:gd name="T25" fmla="*/ 1438 h 2178"/>
                <a:gd name="T26" fmla="*/ 1443 w 1962"/>
                <a:gd name="T27" fmla="*/ 1440 h 2178"/>
                <a:gd name="T28" fmla="*/ 848 w 1962"/>
                <a:gd name="T29" fmla="*/ 839 h 2178"/>
                <a:gd name="T30" fmla="*/ 857 w 1962"/>
                <a:gd name="T31" fmla="*/ 697 h 2178"/>
                <a:gd name="T32" fmla="*/ 752 w 1962"/>
                <a:gd name="T33" fmla="*/ 593 h 2178"/>
                <a:gd name="T34" fmla="*/ 591 w 1962"/>
                <a:gd name="T35" fmla="*/ 589 h 2178"/>
                <a:gd name="T36" fmla="*/ 6 w 1962"/>
                <a:gd name="T37" fmla="*/ 0 h 2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62" h="2178">
                  <a:moveTo>
                    <a:pt x="6" y="0"/>
                  </a:moveTo>
                  <a:lnTo>
                    <a:pt x="0" y="6"/>
                  </a:lnTo>
                  <a:lnTo>
                    <a:pt x="587" y="597"/>
                  </a:lnTo>
                  <a:lnTo>
                    <a:pt x="750" y="601"/>
                  </a:lnTo>
                  <a:lnTo>
                    <a:pt x="848" y="701"/>
                  </a:lnTo>
                  <a:lnTo>
                    <a:pt x="840" y="841"/>
                  </a:lnTo>
                  <a:lnTo>
                    <a:pt x="1441" y="1448"/>
                  </a:lnTo>
                  <a:lnTo>
                    <a:pt x="1596" y="1446"/>
                  </a:lnTo>
                  <a:lnTo>
                    <a:pt x="1954" y="1808"/>
                  </a:lnTo>
                  <a:lnTo>
                    <a:pt x="1954" y="2178"/>
                  </a:lnTo>
                  <a:lnTo>
                    <a:pt x="1962" y="2178"/>
                  </a:lnTo>
                  <a:lnTo>
                    <a:pt x="1962" y="1804"/>
                  </a:lnTo>
                  <a:lnTo>
                    <a:pt x="1600" y="1438"/>
                  </a:lnTo>
                  <a:lnTo>
                    <a:pt x="1443" y="1440"/>
                  </a:lnTo>
                  <a:lnTo>
                    <a:pt x="848" y="839"/>
                  </a:lnTo>
                  <a:lnTo>
                    <a:pt x="857" y="697"/>
                  </a:lnTo>
                  <a:lnTo>
                    <a:pt x="752" y="593"/>
                  </a:lnTo>
                  <a:lnTo>
                    <a:pt x="591" y="589"/>
                  </a:lnTo>
                  <a:lnTo>
                    <a:pt x="6" y="0"/>
                  </a:ln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49" name="Freeform 292"/>
            <p:cNvSpPr/>
            <p:nvPr/>
          </p:nvSpPr>
          <p:spPr bwMode="auto">
            <a:xfrm rot="18900000">
              <a:off x="9410422" y="5539344"/>
              <a:ext cx="1930400" cy="2454275"/>
            </a:xfrm>
            <a:custGeom>
              <a:avLst/>
              <a:gdLst>
                <a:gd name="T0" fmla="*/ 4 w 605"/>
                <a:gd name="T1" fmla="*/ 0 h 761"/>
                <a:gd name="T2" fmla="*/ 1 w 605"/>
                <a:gd name="T3" fmla="*/ 0 h 761"/>
                <a:gd name="T4" fmla="*/ 0 w 605"/>
                <a:gd name="T5" fmla="*/ 0 h 761"/>
                <a:gd name="T6" fmla="*/ 1 w 605"/>
                <a:gd name="T7" fmla="*/ 16 h 761"/>
                <a:gd name="T8" fmla="*/ 350 w 605"/>
                <a:gd name="T9" fmla="*/ 365 h 761"/>
                <a:gd name="T10" fmla="*/ 424 w 605"/>
                <a:gd name="T11" fmla="*/ 367 h 761"/>
                <a:gd name="T12" fmla="*/ 601 w 605"/>
                <a:gd name="T13" fmla="*/ 545 h 761"/>
                <a:gd name="T14" fmla="*/ 601 w 605"/>
                <a:gd name="T15" fmla="*/ 761 h 761"/>
                <a:gd name="T16" fmla="*/ 605 w 605"/>
                <a:gd name="T17" fmla="*/ 761 h 761"/>
                <a:gd name="T18" fmla="*/ 605 w 605"/>
                <a:gd name="T19" fmla="*/ 543 h 761"/>
                <a:gd name="T20" fmla="*/ 426 w 605"/>
                <a:gd name="T21" fmla="*/ 363 h 761"/>
                <a:gd name="T22" fmla="*/ 352 w 605"/>
                <a:gd name="T23" fmla="*/ 361 h 761"/>
                <a:gd name="T24" fmla="*/ 5 w 605"/>
                <a:gd name="T25" fmla="*/ 15 h 761"/>
                <a:gd name="T26" fmla="*/ 4 w 605"/>
                <a:gd name="T27" fmla="*/ 0 h 7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05" h="761">
                  <a:moveTo>
                    <a:pt x="4" y="0"/>
                  </a:moveTo>
                  <a:cubicBezTo>
                    <a:pt x="3" y="0"/>
                    <a:pt x="2" y="0"/>
                    <a:pt x="1" y="0"/>
                  </a:cubicBezTo>
                  <a:cubicBezTo>
                    <a:pt x="1" y="0"/>
                    <a:pt x="0" y="0"/>
                    <a:pt x="0" y="0"/>
                  </a:cubicBezTo>
                  <a:cubicBezTo>
                    <a:pt x="1" y="16"/>
                    <a:pt x="1" y="16"/>
                    <a:pt x="1" y="16"/>
                  </a:cubicBezTo>
                  <a:cubicBezTo>
                    <a:pt x="350" y="365"/>
                    <a:pt x="350" y="365"/>
                    <a:pt x="350" y="365"/>
                  </a:cubicBezTo>
                  <a:cubicBezTo>
                    <a:pt x="424" y="367"/>
                    <a:pt x="424" y="367"/>
                    <a:pt x="424" y="367"/>
                  </a:cubicBezTo>
                  <a:cubicBezTo>
                    <a:pt x="601" y="545"/>
                    <a:pt x="601" y="545"/>
                    <a:pt x="601" y="545"/>
                  </a:cubicBezTo>
                  <a:cubicBezTo>
                    <a:pt x="601" y="761"/>
                    <a:pt x="601" y="761"/>
                    <a:pt x="601" y="761"/>
                  </a:cubicBezTo>
                  <a:cubicBezTo>
                    <a:pt x="605" y="761"/>
                    <a:pt x="605" y="761"/>
                    <a:pt x="605" y="761"/>
                  </a:cubicBezTo>
                  <a:cubicBezTo>
                    <a:pt x="605" y="543"/>
                    <a:pt x="605" y="543"/>
                    <a:pt x="605" y="543"/>
                  </a:cubicBezTo>
                  <a:cubicBezTo>
                    <a:pt x="426" y="363"/>
                    <a:pt x="426" y="363"/>
                    <a:pt x="426" y="363"/>
                  </a:cubicBezTo>
                  <a:cubicBezTo>
                    <a:pt x="352" y="361"/>
                    <a:pt x="352" y="361"/>
                    <a:pt x="352" y="361"/>
                  </a:cubicBezTo>
                  <a:cubicBezTo>
                    <a:pt x="5" y="15"/>
                    <a:pt x="5" y="15"/>
                    <a:pt x="5" y="15"/>
                  </a:cubicBezTo>
                  <a:cubicBezTo>
                    <a:pt x="4" y="0"/>
                    <a:pt x="4" y="0"/>
                    <a:pt x="4"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50" name="Freeform 293"/>
            <p:cNvSpPr/>
            <p:nvPr/>
          </p:nvSpPr>
          <p:spPr bwMode="auto">
            <a:xfrm rot="18900000">
              <a:off x="9068805" y="6204232"/>
              <a:ext cx="104775" cy="106363"/>
            </a:xfrm>
            <a:custGeom>
              <a:avLst/>
              <a:gdLst>
                <a:gd name="T0" fmla="*/ 16 w 33"/>
                <a:gd name="T1" fmla="*/ 0 h 33"/>
                <a:gd name="T2" fmla="*/ 5 w 33"/>
                <a:gd name="T3" fmla="*/ 5 h 33"/>
                <a:gd name="T4" fmla="*/ 0 w 33"/>
                <a:gd name="T5" fmla="*/ 17 h 33"/>
                <a:gd name="T6" fmla="*/ 5 w 33"/>
                <a:gd name="T7" fmla="*/ 29 h 33"/>
                <a:gd name="T8" fmla="*/ 16 w 33"/>
                <a:gd name="T9" fmla="*/ 33 h 33"/>
                <a:gd name="T10" fmla="*/ 28 w 33"/>
                <a:gd name="T11" fmla="*/ 29 h 33"/>
                <a:gd name="T12" fmla="*/ 33 w 33"/>
                <a:gd name="T13" fmla="*/ 17 h 33"/>
                <a:gd name="T14" fmla="*/ 28 w 33"/>
                <a:gd name="T15" fmla="*/ 5 h 33"/>
                <a:gd name="T16" fmla="*/ 30 w 33"/>
                <a:gd name="T17" fmla="*/ 4 h 33"/>
                <a:gd name="T18" fmla="*/ 30 w 33"/>
                <a:gd name="T19" fmla="*/ 4 h 33"/>
                <a:gd name="T20" fmla="*/ 28 w 33"/>
                <a:gd name="T21" fmla="*/ 5 h 33"/>
                <a:gd name="T22" fmla="*/ 16 w 33"/>
                <a:gd name="T23"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33">
                  <a:moveTo>
                    <a:pt x="16" y="0"/>
                  </a:moveTo>
                  <a:cubicBezTo>
                    <a:pt x="12" y="0"/>
                    <a:pt x="8" y="2"/>
                    <a:pt x="5" y="5"/>
                  </a:cubicBezTo>
                  <a:cubicBezTo>
                    <a:pt x="1" y="8"/>
                    <a:pt x="0" y="13"/>
                    <a:pt x="0" y="17"/>
                  </a:cubicBezTo>
                  <a:cubicBezTo>
                    <a:pt x="0" y="21"/>
                    <a:pt x="1" y="25"/>
                    <a:pt x="5" y="29"/>
                  </a:cubicBezTo>
                  <a:cubicBezTo>
                    <a:pt x="8" y="32"/>
                    <a:pt x="12" y="33"/>
                    <a:pt x="16" y="33"/>
                  </a:cubicBezTo>
                  <a:cubicBezTo>
                    <a:pt x="21" y="33"/>
                    <a:pt x="25" y="32"/>
                    <a:pt x="28" y="29"/>
                  </a:cubicBezTo>
                  <a:cubicBezTo>
                    <a:pt x="31" y="25"/>
                    <a:pt x="33" y="21"/>
                    <a:pt x="33" y="17"/>
                  </a:cubicBezTo>
                  <a:cubicBezTo>
                    <a:pt x="33" y="13"/>
                    <a:pt x="31" y="8"/>
                    <a:pt x="28" y="5"/>
                  </a:cubicBezTo>
                  <a:cubicBezTo>
                    <a:pt x="30" y="4"/>
                    <a:pt x="30" y="4"/>
                    <a:pt x="30" y="4"/>
                  </a:cubicBezTo>
                  <a:cubicBezTo>
                    <a:pt x="30" y="4"/>
                    <a:pt x="30" y="4"/>
                    <a:pt x="30" y="4"/>
                  </a:cubicBezTo>
                  <a:cubicBezTo>
                    <a:pt x="28" y="5"/>
                    <a:pt x="28" y="5"/>
                    <a:pt x="28" y="5"/>
                  </a:cubicBezTo>
                  <a:cubicBezTo>
                    <a:pt x="25" y="2"/>
                    <a:pt x="21" y="0"/>
                    <a:pt x="16"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51" name="Freeform 294"/>
            <p:cNvSpPr>
              <a:spLocks noEditPoints="1"/>
            </p:cNvSpPr>
            <p:nvPr/>
          </p:nvSpPr>
          <p:spPr bwMode="auto">
            <a:xfrm rot="18900000">
              <a:off x="9056105" y="6191532"/>
              <a:ext cx="130175" cy="131763"/>
            </a:xfrm>
            <a:custGeom>
              <a:avLst/>
              <a:gdLst>
                <a:gd name="T0" fmla="*/ 20 w 41"/>
                <a:gd name="T1" fmla="*/ 37 h 41"/>
                <a:gd name="T2" fmla="*/ 9 w 41"/>
                <a:gd name="T3" fmla="*/ 33 h 41"/>
                <a:gd name="T4" fmla="*/ 4 w 41"/>
                <a:gd name="T5" fmla="*/ 21 h 41"/>
                <a:gd name="T6" fmla="*/ 9 w 41"/>
                <a:gd name="T7" fmla="*/ 9 h 41"/>
                <a:gd name="T8" fmla="*/ 20 w 41"/>
                <a:gd name="T9" fmla="*/ 4 h 41"/>
                <a:gd name="T10" fmla="*/ 32 w 41"/>
                <a:gd name="T11" fmla="*/ 9 h 41"/>
                <a:gd name="T12" fmla="*/ 34 w 41"/>
                <a:gd name="T13" fmla="*/ 8 h 41"/>
                <a:gd name="T14" fmla="*/ 35 w 41"/>
                <a:gd name="T15" fmla="*/ 6 h 41"/>
                <a:gd name="T16" fmla="*/ 34 w 41"/>
                <a:gd name="T17" fmla="*/ 8 h 41"/>
                <a:gd name="T18" fmla="*/ 32 w 41"/>
                <a:gd name="T19" fmla="*/ 9 h 41"/>
                <a:gd name="T20" fmla="*/ 37 w 41"/>
                <a:gd name="T21" fmla="*/ 21 h 41"/>
                <a:gd name="T22" fmla="*/ 32 w 41"/>
                <a:gd name="T23" fmla="*/ 33 h 41"/>
                <a:gd name="T24" fmla="*/ 20 w 41"/>
                <a:gd name="T25" fmla="*/ 37 h 41"/>
                <a:gd name="T26" fmla="*/ 20 w 41"/>
                <a:gd name="T27" fmla="*/ 0 h 41"/>
                <a:gd name="T28" fmla="*/ 20 w 41"/>
                <a:gd name="T29" fmla="*/ 0 h 41"/>
                <a:gd name="T30" fmla="*/ 6 w 41"/>
                <a:gd name="T31" fmla="*/ 6 h 41"/>
                <a:gd name="T32" fmla="*/ 0 w 41"/>
                <a:gd name="T33" fmla="*/ 21 h 41"/>
                <a:gd name="T34" fmla="*/ 6 w 41"/>
                <a:gd name="T35" fmla="*/ 35 h 41"/>
                <a:gd name="T36" fmla="*/ 17 w 41"/>
                <a:gd name="T37" fmla="*/ 41 h 41"/>
                <a:gd name="T38" fmla="*/ 20 w 41"/>
                <a:gd name="T39" fmla="*/ 41 h 41"/>
                <a:gd name="T40" fmla="*/ 20 w 41"/>
                <a:gd name="T41" fmla="*/ 41 h 41"/>
                <a:gd name="T42" fmla="*/ 21 w 41"/>
                <a:gd name="T43" fmla="*/ 41 h 41"/>
                <a:gd name="T44" fmla="*/ 35 w 41"/>
                <a:gd name="T45" fmla="*/ 35 h 41"/>
                <a:gd name="T46" fmla="*/ 41 w 41"/>
                <a:gd name="T47" fmla="*/ 21 h 41"/>
                <a:gd name="T48" fmla="*/ 35 w 41"/>
                <a:gd name="T49" fmla="*/ 6 h 41"/>
                <a:gd name="T50" fmla="*/ 35 w 41"/>
                <a:gd name="T51" fmla="*/ 6 h 41"/>
                <a:gd name="T52" fmla="*/ 20 w 41"/>
                <a:gd name="T5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1" h="41">
                  <a:moveTo>
                    <a:pt x="20" y="37"/>
                  </a:moveTo>
                  <a:cubicBezTo>
                    <a:pt x="16" y="37"/>
                    <a:pt x="12" y="36"/>
                    <a:pt x="9" y="33"/>
                  </a:cubicBezTo>
                  <a:cubicBezTo>
                    <a:pt x="5" y="29"/>
                    <a:pt x="4" y="25"/>
                    <a:pt x="4" y="21"/>
                  </a:cubicBezTo>
                  <a:cubicBezTo>
                    <a:pt x="4" y="17"/>
                    <a:pt x="5" y="12"/>
                    <a:pt x="9" y="9"/>
                  </a:cubicBezTo>
                  <a:cubicBezTo>
                    <a:pt x="12" y="6"/>
                    <a:pt x="16" y="4"/>
                    <a:pt x="20" y="4"/>
                  </a:cubicBezTo>
                  <a:cubicBezTo>
                    <a:pt x="25" y="4"/>
                    <a:pt x="29" y="6"/>
                    <a:pt x="32" y="9"/>
                  </a:cubicBezTo>
                  <a:cubicBezTo>
                    <a:pt x="34" y="8"/>
                    <a:pt x="34" y="8"/>
                    <a:pt x="34" y="8"/>
                  </a:cubicBezTo>
                  <a:cubicBezTo>
                    <a:pt x="35" y="6"/>
                    <a:pt x="35" y="6"/>
                    <a:pt x="35" y="6"/>
                  </a:cubicBezTo>
                  <a:cubicBezTo>
                    <a:pt x="34" y="8"/>
                    <a:pt x="34" y="8"/>
                    <a:pt x="34" y="8"/>
                  </a:cubicBezTo>
                  <a:cubicBezTo>
                    <a:pt x="32" y="9"/>
                    <a:pt x="32" y="9"/>
                    <a:pt x="32" y="9"/>
                  </a:cubicBezTo>
                  <a:cubicBezTo>
                    <a:pt x="35" y="12"/>
                    <a:pt x="37" y="17"/>
                    <a:pt x="37" y="21"/>
                  </a:cubicBezTo>
                  <a:cubicBezTo>
                    <a:pt x="37" y="25"/>
                    <a:pt x="35" y="29"/>
                    <a:pt x="32" y="33"/>
                  </a:cubicBezTo>
                  <a:cubicBezTo>
                    <a:pt x="29" y="36"/>
                    <a:pt x="25" y="37"/>
                    <a:pt x="20" y="37"/>
                  </a:cubicBezTo>
                  <a:moveTo>
                    <a:pt x="20" y="0"/>
                  </a:moveTo>
                  <a:cubicBezTo>
                    <a:pt x="20" y="0"/>
                    <a:pt x="20" y="0"/>
                    <a:pt x="20" y="0"/>
                  </a:cubicBezTo>
                  <a:cubicBezTo>
                    <a:pt x="15" y="0"/>
                    <a:pt x="10" y="2"/>
                    <a:pt x="6" y="6"/>
                  </a:cubicBezTo>
                  <a:cubicBezTo>
                    <a:pt x="2" y="10"/>
                    <a:pt x="0" y="16"/>
                    <a:pt x="0" y="21"/>
                  </a:cubicBezTo>
                  <a:cubicBezTo>
                    <a:pt x="0" y="26"/>
                    <a:pt x="2" y="31"/>
                    <a:pt x="6" y="35"/>
                  </a:cubicBezTo>
                  <a:cubicBezTo>
                    <a:pt x="9" y="38"/>
                    <a:pt x="13" y="40"/>
                    <a:pt x="17" y="41"/>
                  </a:cubicBezTo>
                  <a:cubicBezTo>
                    <a:pt x="18" y="41"/>
                    <a:pt x="19" y="41"/>
                    <a:pt x="20" y="41"/>
                  </a:cubicBezTo>
                  <a:cubicBezTo>
                    <a:pt x="20" y="41"/>
                    <a:pt x="20" y="41"/>
                    <a:pt x="20" y="41"/>
                  </a:cubicBezTo>
                  <a:cubicBezTo>
                    <a:pt x="20" y="41"/>
                    <a:pt x="21" y="41"/>
                    <a:pt x="21" y="41"/>
                  </a:cubicBezTo>
                  <a:cubicBezTo>
                    <a:pt x="26" y="41"/>
                    <a:pt x="31" y="39"/>
                    <a:pt x="35" y="35"/>
                  </a:cubicBezTo>
                  <a:cubicBezTo>
                    <a:pt x="39" y="31"/>
                    <a:pt x="41" y="26"/>
                    <a:pt x="41" y="21"/>
                  </a:cubicBezTo>
                  <a:cubicBezTo>
                    <a:pt x="41" y="16"/>
                    <a:pt x="39" y="10"/>
                    <a:pt x="35" y="6"/>
                  </a:cubicBezTo>
                  <a:cubicBezTo>
                    <a:pt x="35" y="6"/>
                    <a:pt x="35" y="6"/>
                    <a:pt x="35" y="6"/>
                  </a:cubicBezTo>
                  <a:cubicBezTo>
                    <a:pt x="31" y="2"/>
                    <a:pt x="26" y="0"/>
                    <a:pt x="20"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52" name="Freeform 295"/>
            <p:cNvSpPr/>
            <p:nvPr/>
          </p:nvSpPr>
          <p:spPr bwMode="auto">
            <a:xfrm rot="18900000">
              <a:off x="9454604" y="6145123"/>
              <a:ext cx="130175" cy="119063"/>
            </a:xfrm>
            <a:custGeom>
              <a:avLst/>
              <a:gdLst>
                <a:gd name="T0" fmla="*/ 20 w 41"/>
                <a:gd name="T1" fmla="*/ 0 h 37"/>
                <a:gd name="T2" fmla="*/ 7 w 41"/>
                <a:gd name="T3" fmla="*/ 6 h 37"/>
                <a:gd name="T4" fmla="*/ 7 w 41"/>
                <a:gd name="T5" fmla="*/ 32 h 37"/>
                <a:gd name="T6" fmla="*/ 20 w 41"/>
                <a:gd name="T7" fmla="*/ 37 h 37"/>
                <a:gd name="T8" fmla="*/ 34 w 41"/>
                <a:gd name="T9" fmla="*/ 32 h 37"/>
                <a:gd name="T10" fmla="*/ 35 w 41"/>
                <a:gd name="T11" fmla="*/ 7 h 37"/>
                <a:gd name="T12" fmla="*/ 34 w 41"/>
                <a:gd name="T13" fmla="*/ 6 h 37"/>
                <a:gd name="T14" fmla="*/ 32 w 41"/>
                <a:gd name="T15" fmla="*/ 4 h 37"/>
                <a:gd name="T16" fmla="*/ 20 w 41"/>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7">
                  <a:moveTo>
                    <a:pt x="20" y="0"/>
                  </a:moveTo>
                  <a:cubicBezTo>
                    <a:pt x="16" y="0"/>
                    <a:pt x="11" y="2"/>
                    <a:pt x="7" y="6"/>
                  </a:cubicBezTo>
                  <a:cubicBezTo>
                    <a:pt x="0" y="13"/>
                    <a:pt x="0" y="25"/>
                    <a:pt x="7" y="32"/>
                  </a:cubicBezTo>
                  <a:cubicBezTo>
                    <a:pt x="11" y="36"/>
                    <a:pt x="16" y="37"/>
                    <a:pt x="20" y="37"/>
                  </a:cubicBezTo>
                  <a:cubicBezTo>
                    <a:pt x="25" y="37"/>
                    <a:pt x="30" y="36"/>
                    <a:pt x="34" y="32"/>
                  </a:cubicBezTo>
                  <a:cubicBezTo>
                    <a:pt x="40" y="25"/>
                    <a:pt x="41" y="14"/>
                    <a:pt x="35" y="7"/>
                  </a:cubicBezTo>
                  <a:cubicBezTo>
                    <a:pt x="35" y="7"/>
                    <a:pt x="34" y="6"/>
                    <a:pt x="34" y="6"/>
                  </a:cubicBezTo>
                  <a:cubicBezTo>
                    <a:pt x="33" y="5"/>
                    <a:pt x="33" y="5"/>
                    <a:pt x="32" y="4"/>
                  </a:cubicBezTo>
                  <a:cubicBezTo>
                    <a:pt x="29" y="2"/>
                    <a:pt x="25" y="0"/>
                    <a:pt x="20"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53" name="Freeform 296"/>
            <p:cNvSpPr/>
            <p:nvPr/>
          </p:nvSpPr>
          <p:spPr bwMode="auto">
            <a:xfrm rot="18900000">
              <a:off x="8721590" y="6476269"/>
              <a:ext cx="130175" cy="119063"/>
            </a:xfrm>
            <a:custGeom>
              <a:avLst/>
              <a:gdLst>
                <a:gd name="T0" fmla="*/ 20 w 41"/>
                <a:gd name="T1" fmla="*/ 0 h 37"/>
                <a:gd name="T2" fmla="*/ 7 w 41"/>
                <a:gd name="T3" fmla="*/ 6 h 37"/>
                <a:gd name="T4" fmla="*/ 7 w 41"/>
                <a:gd name="T5" fmla="*/ 32 h 37"/>
                <a:gd name="T6" fmla="*/ 19 w 41"/>
                <a:gd name="T7" fmla="*/ 37 h 37"/>
                <a:gd name="T8" fmla="*/ 20 w 41"/>
                <a:gd name="T9" fmla="*/ 37 h 37"/>
                <a:gd name="T10" fmla="*/ 23 w 41"/>
                <a:gd name="T11" fmla="*/ 37 h 37"/>
                <a:gd name="T12" fmla="*/ 34 w 41"/>
                <a:gd name="T13" fmla="*/ 32 h 37"/>
                <a:gd name="T14" fmla="*/ 34 w 41"/>
                <a:gd name="T15" fmla="*/ 6 h 37"/>
                <a:gd name="T16" fmla="*/ 20 w 41"/>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7">
                  <a:moveTo>
                    <a:pt x="20" y="0"/>
                  </a:moveTo>
                  <a:cubicBezTo>
                    <a:pt x="16" y="0"/>
                    <a:pt x="11" y="2"/>
                    <a:pt x="7" y="6"/>
                  </a:cubicBezTo>
                  <a:cubicBezTo>
                    <a:pt x="0" y="13"/>
                    <a:pt x="0" y="25"/>
                    <a:pt x="7" y="32"/>
                  </a:cubicBezTo>
                  <a:cubicBezTo>
                    <a:pt x="11" y="35"/>
                    <a:pt x="15" y="37"/>
                    <a:pt x="19" y="37"/>
                  </a:cubicBezTo>
                  <a:cubicBezTo>
                    <a:pt x="19" y="37"/>
                    <a:pt x="20" y="37"/>
                    <a:pt x="20" y="37"/>
                  </a:cubicBezTo>
                  <a:cubicBezTo>
                    <a:pt x="21" y="37"/>
                    <a:pt x="22" y="37"/>
                    <a:pt x="23" y="37"/>
                  </a:cubicBezTo>
                  <a:cubicBezTo>
                    <a:pt x="27" y="37"/>
                    <a:pt x="31" y="35"/>
                    <a:pt x="34" y="32"/>
                  </a:cubicBezTo>
                  <a:cubicBezTo>
                    <a:pt x="41" y="25"/>
                    <a:pt x="41" y="13"/>
                    <a:pt x="34" y="6"/>
                  </a:cubicBezTo>
                  <a:cubicBezTo>
                    <a:pt x="30" y="2"/>
                    <a:pt x="25" y="0"/>
                    <a:pt x="20"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54" name="Freeform 297"/>
            <p:cNvSpPr/>
            <p:nvPr/>
          </p:nvSpPr>
          <p:spPr bwMode="auto">
            <a:xfrm rot="18900000">
              <a:off x="9590758" y="6208313"/>
              <a:ext cx="131763" cy="120650"/>
            </a:xfrm>
            <a:custGeom>
              <a:avLst/>
              <a:gdLst>
                <a:gd name="T0" fmla="*/ 20 w 41"/>
                <a:gd name="T1" fmla="*/ 0 h 37"/>
                <a:gd name="T2" fmla="*/ 7 w 41"/>
                <a:gd name="T3" fmla="*/ 6 h 37"/>
                <a:gd name="T4" fmla="*/ 7 w 41"/>
                <a:gd name="T5" fmla="*/ 32 h 37"/>
                <a:gd name="T6" fmla="*/ 20 w 41"/>
                <a:gd name="T7" fmla="*/ 37 h 37"/>
                <a:gd name="T8" fmla="*/ 32 w 41"/>
                <a:gd name="T9" fmla="*/ 34 h 37"/>
                <a:gd name="T10" fmla="*/ 34 w 41"/>
                <a:gd name="T11" fmla="*/ 32 h 37"/>
                <a:gd name="T12" fmla="*/ 35 w 41"/>
                <a:gd name="T13" fmla="*/ 31 h 37"/>
                <a:gd name="T14" fmla="*/ 34 w 41"/>
                <a:gd name="T15" fmla="*/ 6 h 37"/>
                <a:gd name="T16" fmla="*/ 20 w 41"/>
                <a:gd name="T17"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37">
                  <a:moveTo>
                    <a:pt x="20" y="0"/>
                  </a:moveTo>
                  <a:cubicBezTo>
                    <a:pt x="16" y="0"/>
                    <a:pt x="11" y="2"/>
                    <a:pt x="7" y="6"/>
                  </a:cubicBezTo>
                  <a:cubicBezTo>
                    <a:pt x="0" y="13"/>
                    <a:pt x="0" y="25"/>
                    <a:pt x="7" y="32"/>
                  </a:cubicBezTo>
                  <a:cubicBezTo>
                    <a:pt x="11" y="36"/>
                    <a:pt x="16" y="37"/>
                    <a:pt x="20" y="37"/>
                  </a:cubicBezTo>
                  <a:cubicBezTo>
                    <a:pt x="24" y="37"/>
                    <a:pt x="29" y="36"/>
                    <a:pt x="32" y="34"/>
                  </a:cubicBezTo>
                  <a:cubicBezTo>
                    <a:pt x="32" y="33"/>
                    <a:pt x="33" y="33"/>
                    <a:pt x="34" y="32"/>
                  </a:cubicBezTo>
                  <a:cubicBezTo>
                    <a:pt x="34" y="32"/>
                    <a:pt x="34" y="31"/>
                    <a:pt x="35" y="31"/>
                  </a:cubicBezTo>
                  <a:cubicBezTo>
                    <a:pt x="41" y="23"/>
                    <a:pt x="41" y="13"/>
                    <a:pt x="34" y="6"/>
                  </a:cubicBezTo>
                  <a:cubicBezTo>
                    <a:pt x="30" y="2"/>
                    <a:pt x="25" y="0"/>
                    <a:pt x="20"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55" name="Freeform 298"/>
            <p:cNvSpPr>
              <a:spLocks noEditPoints="1"/>
            </p:cNvSpPr>
            <p:nvPr/>
          </p:nvSpPr>
          <p:spPr bwMode="auto">
            <a:xfrm rot="18900000">
              <a:off x="9196510" y="6090594"/>
              <a:ext cx="179388" cy="180975"/>
            </a:xfrm>
            <a:custGeom>
              <a:avLst/>
              <a:gdLst>
                <a:gd name="T0" fmla="*/ 28 w 56"/>
                <a:gd name="T1" fmla="*/ 47 h 56"/>
                <a:gd name="T2" fmla="*/ 15 w 56"/>
                <a:gd name="T3" fmla="*/ 41 h 56"/>
                <a:gd name="T4" fmla="*/ 15 w 56"/>
                <a:gd name="T5" fmla="*/ 15 h 56"/>
                <a:gd name="T6" fmla="*/ 28 w 56"/>
                <a:gd name="T7" fmla="*/ 9 h 56"/>
                <a:gd name="T8" fmla="*/ 41 w 56"/>
                <a:gd name="T9" fmla="*/ 15 h 56"/>
                <a:gd name="T10" fmla="*/ 41 w 56"/>
                <a:gd name="T11" fmla="*/ 41 h 56"/>
                <a:gd name="T12" fmla="*/ 28 w 56"/>
                <a:gd name="T13" fmla="*/ 47 h 56"/>
                <a:gd name="T14" fmla="*/ 28 w 56"/>
                <a:gd name="T15" fmla="*/ 0 h 56"/>
                <a:gd name="T16" fmla="*/ 8 w 56"/>
                <a:gd name="T17" fmla="*/ 8 h 56"/>
                <a:gd name="T18" fmla="*/ 0 w 56"/>
                <a:gd name="T19" fmla="*/ 28 h 56"/>
                <a:gd name="T20" fmla="*/ 8 w 56"/>
                <a:gd name="T21" fmla="*/ 48 h 56"/>
                <a:gd name="T22" fmla="*/ 7 w 56"/>
                <a:gd name="T23" fmla="*/ 49 h 56"/>
                <a:gd name="T24" fmla="*/ 7 w 56"/>
                <a:gd name="T25" fmla="*/ 49 h 56"/>
                <a:gd name="T26" fmla="*/ 8 w 56"/>
                <a:gd name="T27" fmla="*/ 48 h 56"/>
                <a:gd name="T28" fmla="*/ 28 w 56"/>
                <a:gd name="T29" fmla="*/ 56 h 56"/>
                <a:gd name="T30" fmla="*/ 48 w 56"/>
                <a:gd name="T31" fmla="*/ 48 h 56"/>
                <a:gd name="T32" fmla="*/ 56 w 56"/>
                <a:gd name="T33" fmla="*/ 28 h 56"/>
                <a:gd name="T34" fmla="*/ 48 w 56"/>
                <a:gd name="T35" fmla="*/ 8 h 56"/>
                <a:gd name="T36" fmla="*/ 28 w 56"/>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6" h="56">
                  <a:moveTo>
                    <a:pt x="28" y="47"/>
                  </a:moveTo>
                  <a:cubicBezTo>
                    <a:pt x="23" y="47"/>
                    <a:pt x="19" y="45"/>
                    <a:pt x="15" y="41"/>
                  </a:cubicBezTo>
                  <a:cubicBezTo>
                    <a:pt x="8" y="34"/>
                    <a:pt x="8" y="22"/>
                    <a:pt x="15" y="15"/>
                  </a:cubicBezTo>
                  <a:cubicBezTo>
                    <a:pt x="19" y="11"/>
                    <a:pt x="23" y="9"/>
                    <a:pt x="28" y="9"/>
                  </a:cubicBezTo>
                  <a:cubicBezTo>
                    <a:pt x="33" y="9"/>
                    <a:pt x="38" y="11"/>
                    <a:pt x="41" y="15"/>
                  </a:cubicBezTo>
                  <a:cubicBezTo>
                    <a:pt x="49" y="22"/>
                    <a:pt x="49" y="34"/>
                    <a:pt x="41" y="41"/>
                  </a:cubicBezTo>
                  <a:cubicBezTo>
                    <a:pt x="38" y="45"/>
                    <a:pt x="33" y="47"/>
                    <a:pt x="28" y="47"/>
                  </a:cubicBezTo>
                  <a:moveTo>
                    <a:pt x="28" y="0"/>
                  </a:moveTo>
                  <a:cubicBezTo>
                    <a:pt x="21" y="0"/>
                    <a:pt x="14" y="2"/>
                    <a:pt x="8" y="8"/>
                  </a:cubicBezTo>
                  <a:cubicBezTo>
                    <a:pt x="3" y="13"/>
                    <a:pt x="0" y="21"/>
                    <a:pt x="0" y="28"/>
                  </a:cubicBezTo>
                  <a:cubicBezTo>
                    <a:pt x="0" y="35"/>
                    <a:pt x="3" y="42"/>
                    <a:pt x="8" y="48"/>
                  </a:cubicBezTo>
                  <a:cubicBezTo>
                    <a:pt x="7" y="49"/>
                    <a:pt x="7" y="49"/>
                    <a:pt x="7" y="49"/>
                  </a:cubicBezTo>
                  <a:cubicBezTo>
                    <a:pt x="7" y="49"/>
                    <a:pt x="7" y="49"/>
                    <a:pt x="7" y="49"/>
                  </a:cubicBezTo>
                  <a:cubicBezTo>
                    <a:pt x="8" y="48"/>
                    <a:pt x="8" y="48"/>
                    <a:pt x="8" y="48"/>
                  </a:cubicBezTo>
                  <a:cubicBezTo>
                    <a:pt x="14" y="54"/>
                    <a:pt x="21" y="56"/>
                    <a:pt x="28" y="56"/>
                  </a:cubicBezTo>
                  <a:cubicBezTo>
                    <a:pt x="35" y="56"/>
                    <a:pt x="43" y="54"/>
                    <a:pt x="48" y="48"/>
                  </a:cubicBezTo>
                  <a:cubicBezTo>
                    <a:pt x="54" y="42"/>
                    <a:pt x="56" y="35"/>
                    <a:pt x="56" y="28"/>
                  </a:cubicBezTo>
                  <a:cubicBezTo>
                    <a:pt x="56" y="21"/>
                    <a:pt x="54" y="13"/>
                    <a:pt x="48" y="8"/>
                  </a:cubicBezTo>
                  <a:cubicBezTo>
                    <a:pt x="43" y="2"/>
                    <a:pt x="35" y="0"/>
                    <a:pt x="28"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sp>
          <p:nvSpPr>
            <p:cNvPr id="56" name="Freeform 299"/>
            <p:cNvSpPr/>
            <p:nvPr/>
          </p:nvSpPr>
          <p:spPr bwMode="auto">
            <a:xfrm rot="18900000">
              <a:off x="9183810" y="6077894"/>
              <a:ext cx="204788" cy="206375"/>
            </a:xfrm>
            <a:custGeom>
              <a:avLst/>
              <a:gdLst>
                <a:gd name="T0" fmla="*/ 32 w 64"/>
                <a:gd name="T1" fmla="*/ 0 h 64"/>
                <a:gd name="T2" fmla="*/ 32 w 64"/>
                <a:gd name="T3" fmla="*/ 0 h 64"/>
                <a:gd name="T4" fmla="*/ 9 w 64"/>
                <a:gd name="T5" fmla="*/ 9 h 64"/>
                <a:gd name="T6" fmla="*/ 0 w 64"/>
                <a:gd name="T7" fmla="*/ 32 h 64"/>
                <a:gd name="T8" fmla="*/ 9 w 64"/>
                <a:gd name="T9" fmla="*/ 55 h 64"/>
                <a:gd name="T10" fmla="*/ 11 w 64"/>
                <a:gd name="T11" fmla="*/ 53 h 64"/>
                <a:gd name="T12" fmla="*/ 12 w 64"/>
                <a:gd name="T13" fmla="*/ 52 h 64"/>
                <a:gd name="T14" fmla="*/ 4 w 64"/>
                <a:gd name="T15" fmla="*/ 32 h 64"/>
                <a:gd name="T16" fmla="*/ 12 w 64"/>
                <a:gd name="T17" fmla="*/ 12 h 64"/>
                <a:gd name="T18" fmla="*/ 32 w 64"/>
                <a:gd name="T19" fmla="*/ 4 h 64"/>
                <a:gd name="T20" fmla="*/ 52 w 64"/>
                <a:gd name="T21" fmla="*/ 12 h 64"/>
                <a:gd name="T22" fmla="*/ 60 w 64"/>
                <a:gd name="T23" fmla="*/ 32 h 64"/>
                <a:gd name="T24" fmla="*/ 52 w 64"/>
                <a:gd name="T25" fmla="*/ 52 h 64"/>
                <a:gd name="T26" fmla="*/ 32 w 64"/>
                <a:gd name="T27" fmla="*/ 60 h 64"/>
                <a:gd name="T28" fmla="*/ 12 w 64"/>
                <a:gd name="T29" fmla="*/ 52 h 64"/>
                <a:gd name="T30" fmla="*/ 11 w 64"/>
                <a:gd name="T31" fmla="*/ 53 h 64"/>
                <a:gd name="T32" fmla="*/ 9 w 64"/>
                <a:gd name="T33" fmla="*/ 55 h 64"/>
                <a:gd name="T34" fmla="*/ 32 w 64"/>
                <a:gd name="T35" fmla="*/ 64 h 64"/>
                <a:gd name="T36" fmla="*/ 32 w 64"/>
                <a:gd name="T37" fmla="*/ 64 h 64"/>
                <a:gd name="T38" fmla="*/ 55 w 64"/>
                <a:gd name="T39" fmla="*/ 55 h 64"/>
                <a:gd name="T40" fmla="*/ 64 w 64"/>
                <a:gd name="T41" fmla="*/ 32 h 64"/>
                <a:gd name="T42" fmla="*/ 55 w 64"/>
                <a:gd name="T43" fmla="*/ 9 h 64"/>
                <a:gd name="T44" fmla="*/ 48 w 64"/>
                <a:gd name="T45" fmla="*/ 4 h 64"/>
                <a:gd name="T46" fmla="*/ 44 w 64"/>
                <a:gd name="T47" fmla="*/ 2 h 64"/>
                <a:gd name="T48" fmla="*/ 32 w 64"/>
                <a:gd name="T49"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64">
                  <a:moveTo>
                    <a:pt x="32" y="0"/>
                  </a:moveTo>
                  <a:cubicBezTo>
                    <a:pt x="32" y="0"/>
                    <a:pt x="32" y="0"/>
                    <a:pt x="32" y="0"/>
                  </a:cubicBezTo>
                  <a:cubicBezTo>
                    <a:pt x="24" y="0"/>
                    <a:pt x="16" y="3"/>
                    <a:pt x="9" y="9"/>
                  </a:cubicBezTo>
                  <a:cubicBezTo>
                    <a:pt x="3" y="15"/>
                    <a:pt x="0" y="24"/>
                    <a:pt x="0" y="32"/>
                  </a:cubicBezTo>
                  <a:cubicBezTo>
                    <a:pt x="0" y="40"/>
                    <a:pt x="3" y="49"/>
                    <a:pt x="9" y="55"/>
                  </a:cubicBezTo>
                  <a:cubicBezTo>
                    <a:pt x="11" y="53"/>
                    <a:pt x="11" y="53"/>
                    <a:pt x="11" y="53"/>
                  </a:cubicBezTo>
                  <a:cubicBezTo>
                    <a:pt x="12" y="52"/>
                    <a:pt x="12" y="52"/>
                    <a:pt x="12" y="52"/>
                  </a:cubicBezTo>
                  <a:cubicBezTo>
                    <a:pt x="7" y="46"/>
                    <a:pt x="4" y="39"/>
                    <a:pt x="4" y="32"/>
                  </a:cubicBezTo>
                  <a:cubicBezTo>
                    <a:pt x="4" y="25"/>
                    <a:pt x="7" y="17"/>
                    <a:pt x="12" y="12"/>
                  </a:cubicBezTo>
                  <a:cubicBezTo>
                    <a:pt x="18" y="6"/>
                    <a:pt x="25" y="4"/>
                    <a:pt x="32" y="4"/>
                  </a:cubicBezTo>
                  <a:cubicBezTo>
                    <a:pt x="39" y="4"/>
                    <a:pt x="47" y="6"/>
                    <a:pt x="52" y="12"/>
                  </a:cubicBezTo>
                  <a:cubicBezTo>
                    <a:pt x="58" y="17"/>
                    <a:pt x="60" y="25"/>
                    <a:pt x="60" y="32"/>
                  </a:cubicBezTo>
                  <a:cubicBezTo>
                    <a:pt x="60" y="39"/>
                    <a:pt x="58" y="46"/>
                    <a:pt x="52" y="52"/>
                  </a:cubicBezTo>
                  <a:cubicBezTo>
                    <a:pt x="47" y="58"/>
                    <a:pt x="39" y="60"/>
                    <a:pt x="32" y="60"/>
                  </a:cubicBezTo>
                  <a:cubicBezTo>
                    <a:pt x="25" y="60"/>
                    <a:pt x="18" y="58"/>
                    <a:pt x="12" y="52"/>
                  </a:cubicBezTo>
                  <a:cubicBezTo>
                    <a:pt x="11" y="53"/>
                    <a:pt x="11" y="53"/>
                    <a:pt x="11" y="53"/>
                  </a:cubicBezTo>
                  <a:cubicBezTo>
                    <a:pt x="9" y="55"/>
                    <a:pt x="9" y="55"/>
                    <a:pt x="9" y="55"/>
                  </a:cubicBezTo>
                  <a:cubicBezTo>
                    <a:pt x="16" y="61"/>
                    <a:pt x="24" y="64"/>
                    <a:pt x="32" y="64"/>
                  </a:cubicBezTo>
                  <a:cubicBezTo>
                    <a:pt x="32" y="64"/>
                    <a:pt x="32" y="64"/>
                    <a:pt x="32" y="64"/>
                  </a:cubicBezTo>
                  <a:cubicBezTo>
                    <a:pt x="40" y="64"/>
                    <a:pt x="49" y="61"/>
                    <a:pt x="55" y="55"/>
                  </a:cubicBezTo>
                  <a:cubicBezTo>
                    <a:pt x="61" y="49"/>
                    <a:pt x="64" y="40"/>
                    <a:pt x="64" y="32"/>
                  </a:cubicBezTo>
                  <a:cubicBezTo>
                    <a:pt x="64" y="24"/>
                    <a:pt x="61" y="15"/>
                    <a:pt x="55" y="9"/>
                  </a:cubicBezTo>
                  <a:cubicBezTo>
                    <a:pt x="53" y="7"/>
                    <a:pt x="51" y="5"/>
                    <a:pt x="48" y="4"/>
                  </a:cubicBezTo>
                  <a:cubicBezTo>
                    <a:pt x="47" y="3"/>
                    <a:pt x="46" y="3"/>
                    <a:pt x="44" y="2"/>
                  </a:cubicBezTo>
                  <a:cubicBezTo>
                    <a:pt x="40" y="0"/>
                    <a:pt x="36" y="0"/>
                    <a:pt x="32" y="0"/>
                  </a:cubicBezTo>
                </a:path>
              </a:pathLst>
            </a:custGeom>
            <a:grpFill/>
            <a:ln>
              <a:solidFill>
                <a:srgbClr val="00B4EB"/>
              </a:solidFill>
            </a:ln>
          </p:spPr>
          <p:txBody>
            <a:bodyPr vert="horz" wrap="square" lIns="91440" tIns="45720" rIns="91440" bIns="45720" numCol="1" anchor="t" anchorCtr="0" compatLnSpc="1"/>
            <a:lstStyle/>
            <a:p>
              <a:endParaRPr lang="zh-CN" altLang="en-US"/>
            </a:p>
          </p:txBody>
        </p:sp>
      </p:grpSp>
      <p:grpSp>
        <p:nvGrpSpPr>
          <p:cNvPr id="14" name="组合 13"/>
          <p:cNvGrpSpPr/>
          <p:nvPr/>
        </p:nvGrpSpPr>
        <p:grpSpPr>
          <a:xfrm>
            <a:off x="4515990" y="641851"/>
            <a:ext cx="7149231" cy="5497383"/>
            <a:chOff x="6565539" y="938613"/>
            <a:chExt cx="4486182" cy="4600175"/>
          </a:xfrm>
        </p:grpSpPr>
        <p:sp>
          <p:nvSpPr>
            <p:cNvPr id="12" name="Freeform 63"/>
            <p:cNvSpPr/>
            <p:nvPr/>
          </p:nvSpPr>
          <p:spPr bwMode="auto">
            <a:xfrm>
              <a:off x="6565539" y="947738"/>
              <a:ext cx="4476750" cy="4591050"/>
            </a:xfrm>
            <a:custGeom>
              <a:avLst/>
              <a:gdLst>
                <a:gd name="T0" fmla="*/ 198 w 2820"/>
                <a:gd name="T1" fmla="*/ 479 h 2892"/>
                <a:gd name="T2" fmla="*/ 198 w 2820"/>
                <a:gd name="T3" fmla="*/ 1692 h 2892"/>
                <a:gd name="T4" fmla="*/ 129 w 2820"/>
                <a:gd name="T5" fmla="*/ 1762 h 2892"/>
                <a:gd name="T6" fmla="*/ 129 w 2820"/>
                <a:gd name="T7" fmla="*/ 1762 h 2892"/>
                <a:gd name="T8" fmla="*/ 92 w 2820"/>
                <a:gd name="T9" fmla="*/ 1799 h 2892"/>
                <a:gd name="T10" fmla="*/ 92 w 2820"/>
                <a:gd name="T11" fmla="*/ 1911 h 2892"/>
                <a:gd name="T12" fmla="*/ 428 w 2820"/>
                <a:gd name="T13" fmla="*/ 2250 h 2892"/>
                <a:gd name="T14" fmla="*/ 428 w 2820"/>
                <a:gd name="T15" fmla="*/ 2404 h 2892"/>
                <a:gd name="T16" fmla="*/ 304 w 2820"/>
                <a:gd name="T17" fmla="*/ 2529 h 2892"/>
                <a:gd name="T18" fmla="*/ 304 w 2820"/>
                <a:gd name="T19" fmla="*/ 2771 h 2892"/>
                <a:gd name="T20" fmla="*/ 1118 w 2820"/>
                <a:gd name="T21" fmla="*/ 2771 h 2892"/>
                <a:gd name="T22" fmla="*/ 1256 w 2820"/>
                <a:gd name="T23" fmla="*/ 2631 h 2892"/>
                <a:gd name="T24" fmla="*/ 1514 w 2820"/>
                <a:gd name="T25" fmla="*/ 2892 h 2892"/>
                <a:gd name="T26" fmla="*/ 2530 w 2820"/>
                <a:gd name="T27" fmla="*/ 2892 h 2892"/>
                <a:gd name="T28" fmla="*/ 2820 w 2820"/>
                <a:gd name="T29" fmla="*/ 2599 h 2892"/>
                <a:gd name="T30" fmla="*/ 2820 w 2820"/>
                <a:gd name="T31" fmla="*/ 1032 h 2892"/>
                <a:gd name="T32" fmla="*/ 1799 w 2820"/>
                <a:gd name="T33" fmla="*/ 0 h 2892"/>
                <a:gd name="T34" fmla="*/ 193 w 2820"/>
                <a:gd name="T35" fmla="*/ 0 h 2892"/>
                <a:gd name="T36" fmla="*/ 0 w 2820"/>
                <a:gd name="T37" fmla="*/ 200 h 2892"/>
                <a:gd name="T38" fmla="*/ 0 w 2820"/>
                <a:gd name="T39" fmla="*/ 288 h 2892"/>
                <a:gd name="T40" fmla="*/ 129 w 2820"/>
                <a:gd name="T41" fmla="*/ 409 h 2892"/>
                <a:gd name="T42" fmla="*/ 198 w 2820"/>
                <a:gd name="T43" fmla="*/ 479 h 28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20" h="2892">
                  <a:moveTo>
                    <a:pt x="198" y="479"/>
                  </a:moveTo>
                  <a:lnTo>
                    <a:pt x="198" y="1692"/>
                  </a:lnTo>
                  <a:lnTo>
                    <a:pt x="129" y="1762"/>
                  </a:lnTo>
                  <a:lnTo>
                    <a:pt x="129" y="1762"/>
                  </a:lnTo>
                  <a:lnTo>
                    <a:pt x="92" y="1799"/>
                  </a:lnTo>
                  <a:lnTo>
                    <a:pt x="92" y="1911"/>
                  </a:lnTo>
                  <a:lnTo>
                    <a:pt x="428" y="2250"/>
                  </a:lnTo>
                  <a:lnTo>
                    <a:pt x="428" y="2404"/>
                  </a:lnTo>
                  <a:lnTo>
                    <a:pt x="304" y="2529"/>
                  </a:lnTo>
                  <a:lnTo>
                    <a:pt x="304" y="2771"/>
                  </a:lnTo>
                  <a:lnTo>
                    <a:pt x="1118" y="2771"/>
                  </a:lnTo>
                  <a:lnTo>
                    <a:pt x="1256" y="2631"/>
                  </a:lnTo>
                  <a:lnTo>
                    <a:pt x="1514" y="2892"/>
                  </a:lnTo>
                  <a:lnTo>
                    <a:pt x="2530" y="2892"/>
                  </a:lnTo>
                  <a:lnTo>
                    <a:pt x="2820" y="2599"/>
                  </a:lnTo>
                  <a:lnTo>
                    <a:pt x="2820" y="1032"/>
                  </a:lnTo>
                  <a:lnTo>
                    <a:pt x="1799" y="0"/>
                  </a:lnTo>
                  <a:lnTo>
                    <a:pt x="193" y="0"/>
                  </a:lnTo>
                  <a:lnTo>
                    <a:pt x="0" y="200"/>
                  </a:lnTo>
                  <a:lnTo>
                    <a:pt x="0" y="288"/>
                  </a:lnTo>
                  <a:lnTo>
                    <a:pt x="129" y="409"/>
                  </a:lnTo>
                  <a:lnTo>
                    <a:pt x="198" y="479"/>
                  </a:lnTo>
                  <a:close/>
                </a:path>
              </a:pathLst>
            </a:custGeom>
            <a:noFill/>
            <a:ln w="36513"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15" name="Freeform 67"/>
            <p:cNvSpPr/>
            <p:nvPr/>
          </p:nvSpPr>
          <p:spPr bwMode="auto">
            <a:xfrm>
              <a:off x="9431550" y="938613"/>
              <a:ext cx="1620171" cy="1631118"/>
            </a:xfrm>
            <a:custGeom>
              <a:avLst/>
              <a:gdLst>
                <a:gd name="T0" fmla="*/ 0 w 296"/>
                <a:gd name="T1" fmla="*/ 0 h 298"/>
                <a:gd name="T2" fmla="*/ 87 w 296"/>
                <a:gd name="T3" fmla="*/ 0 h 298"/>
                <a:gd name="T4" fmla="*/ 296 w 296"/>
                <a:gd name="T5" fmla="*/ 211 h 298"/>
                <a:gd name="T6" fmla="*/ 296 w 296"/>
                <a:gd name="T7" fmla="*/ 298 h 298"/>
                <a:gd name="T8" fmla="*/ 0 w 296"/>
                <a:gd name="T9" fmla="*/ 0 h 298"/>
              </a:gdLst>
              <a:ahLst/>
              <a:cxnLst>
                <a:cxn ang="0">
                  <a:pos x="T0" y="T1"/>
                </a:cxn>
                <a:cxn ang="0">
                  <a:pos x="T2" y="T3"/>
                </a:cxn>
                <a:cxn ang="0">
                  <a:pos x="T4" y="T5"/>
                </a:cxn>
                <a:cxn ang="0">
                  <a:pos x="T6" y="T7"/>
                </a:cxn>
                <a:cxn ang="0">
                  <a:pos x="T8" y="T9"/>
                </a:cxn>
              </a:cxnLst>
              <a:rect l="0" t="0" r="r" b="b"/>
              <a:pathLst>
                <a:path w="296" h="298">
                  <a:moveTo>
                    <a:pt x="0" y="0"/>
                  </a:moveTo>
                  <a:lnTo>
                    <a:pt x="87" y="0"/>
                  </a:lnTo>
                  <a:lnTo>
                    <a:pt x="296" y="211"/>
                  </a:lnTo>
                  <a:lnTo>
                    <a:pt x="296" y="298"/>
                  </a:lnTo>
                  <a:lnTo>
                    <a:pt x="0" y="0"/>
                  </a:lnTo>
                  <a:close/>
                </a:path>
              </a:pathLst>
            </a:custGeom>
            <a:solidFill>
              <a:srgbClr val="00B4EB"/>
            </a:solidFill>
            <a:ln w="15875" cap="flat">
              <a:solidFill>
                <a:srgbClr val="00B4EB"/>
              </a:solidFill>
              <a:prstDash val="solid"/>
              <a:miter lim="800000"/>
            </a:ln>
          </p:spPr>
          <p:txBody>
            <a:bodyPr vert="horz" wrap="square" lIns="91440" tIns="45720" rIns="91440" bIns="45720" numCol="1" anchor="t" anchorCtr="0" compatLnSpc="1"/>
            <a:lstStyle/>
            <a:p>
              <a:endParaRPr lang="zh-CN" altLang="en-US"/>
            </a:p>
          </p:txBody>
        </p:sp>
      </p:grpSp>
      <p:sp>
        <p:nvSpPr>
          <p:cNvPr id="214" name="Rectangle 96"/>
          <p:cNvSpPr/>
          <p:nvPr/>
        </p:nvSpPr>
        <p:spPr>
          <a:xfrm>
            <a:off x="284668" y="1452800"/>
            <a:ext cx="4299001" cy="4616648"/>
          </a:xfrm>
          <a:prstGeom prst="rect">
            <a:avLst/>
          </a:prstGeom>
        </p:spPr>
        <p:txBody>
          <a:bodyPr wrap="square">
            <a:spAutoFit/>
          </a:bodyPr>
          <a:lstStyle/>
          <a:p>
            <a:pPr marL="342900" indent="-342900">
              <a:buFont typeface="+mj-lt"/>
              <a:buAutoNum type="arabicPeriod"/>
            </a:pPr>
            <a:endParaRPr lang="en-US" altLang="zh-CN" sz="16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a:p>
            <a:pPr marL="342900" indent="-342900">
              <a:buFont typeface="+mj-lt"/>
              <a:buAutoNum type="arabicPeriod"/>
            </a:pPr>
            <a:endParaRPr lang="en-US" altLang="zh-CN"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a:p>
            <a:pPr marL="342900" indent="-342900">
              <a:buFont typeface="+mj-lt"/>
              <a:buAutoNum type="arabicPeriod"/>
            </a:pPr>
            <a:r>
              <a:rPr lang="zh-CN" altLang="en-US" sz="16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超声波发射装置与市面上的常用的发射头参数不同，驱动电路需要参考厂家资料自主设计 ，以达到预期的发射功率； </a:t>
            </a:r>
            <a:endParaRPr lang="en-US"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a:p>
            <a:pPr marL="342900" indent="-342900">
              <a:buFont typeface="+mj-lt"/>
              <a:buAutoNum type="arabicPeriod"/>
            </a:pPr>
            <a:endParaRPr lang="en-US" sz="16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a:p>
            <a:pPr marL="342900" indent="-342900">
              <a:buFont typeface="+mj-lt"/>
              <a:buAutoNum type="arabicPeriod"/>
            </a:pPr>
            <a:r>
              <a:rPr lang="zh-CN" altLang="en-US" sz="16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超声波接收器的接收放大芯片资料少，很多参数需要自己慢慢测量试验，以达到预期效果；</a:t>
            </a:r>
            <a:endParaRPr lang="en-US" altLang="zh-CN" sz="16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a:p>
            <a:pPr marL="342900" indent="-342900">
              <a:buFont typeface="+mj-lt"/>
              <a:buAutoNum type="arabicPeriod"/>
            </a:pPr>
            <a:endParaRPr lang="en-US" sz="16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a:p>
            <a:pPr marL="342900" indent="-342900">
              <a:buFont typeface="+mj-lt"/>
              <a:buAutoNum type="arabicPeriod"/>
            </a:pPr>
            <a:r>
              <a:rPr lang="zh-CN" altLang="zh-CN" sz="1600" kern="100" dirty="0">
                <a:solidFill>
                  <a:schemeClr val="bg1"/>
                </a:solidFill>
                <a:latin typeface="微软雅黑" panose="020B0503020204020204" pitchFamily="34" charset="-122"/>
                <a:ea typeface="微软雅黑" panose="020B0503020204020204" pitchFamily="34" charset="-122"/>
                <a:cs typeface="宋体" panose="02010600030101010101" pitchFamily="2" charset="-122"/>
              </a:rPr>
              <a:t>发射器发射信号的时序设计，发射器发射信号的角度的大小测量及扩大，以便扩大测量范围；</a:t>
            </a:r>
            <a:endParaRPr lang="en-US"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a:p>
            <a:pPr marL="342900" indent="-342900">
              <a:buFont typeface="+mj-lt"/>
              <a:buAutoNum type="arabicPeriod"/>
            </a:pPr>
            <a:endParaRPr lang="en-US"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a:p>
            <a:pPr marL="342900" indent="-342900">
              <a:buFont typeface="+mj-lt"/>
              <a:buAutoNum type="arabicPeriod"/>
            </a:pPr>
            <a:r>
              <a:rPr lang="zh-CN" altLang="en-US" sz="16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在定位仪工作时工作时序比较严格，在控制代码上需要大量的优化。</a:t>
            </a:r>
            <a:endParaRPr lang="en-US" sz="16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a:p>
            <a:pPr marL="342900" indent="-342900">
              <a:buFont typeface="+mj-lt"/>
              <a:buAutoNum type="arabicPeriod"/>
            </a:pPr>
            <a:endParaRPr lang="en-US"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a:p>
            <a:pPr marL="342900" indent="-342900">
              <a:buFont typeface="+mj-lt"/>
              <a:buAutoNum type="arabicPeriod"/>
            </a:pPr>
            <a:endParaRPr lang="en-US" sz="16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15" name="文本框 214"/>
          <p:cNvSpPr txBox="1"/>
          <p:nvPr/>
        </p:nvSpPr>
        <p:spPr>
          <a:xfrm>
            <a:off x="5270016" y="887533"/>
            <a:ext cx="1723549" cy="461665"/>
          </a:xfrm>
          <a:prstGeom prst="rect">
            <a:avLst/>
          </a:prstGeom>
          <a:noFill/>
        </p:spPr>
        <p:txBody>
          <a:bodyPr wrap="none" rtlCol="0">
            <a:spAutoFit/>
          </a:bodyPr>
          <a:lstStyle/>
          <a:p>
            <a:pPr algn="l"/>
            <a:r>
              <a:rPr lang="zh-CN" altLang="en-US" sz="2400" b="1" dirty="0">
                <a:solidFill>
                  <a:schemeClr val="bg1"/>
                </a:solidFill>
                <a:latin typeface="微软雅黑" panose="020B0503020204020204" pitchFamily="34" charset="-122"/>
                <a:ea typeface="微软雅黑" panose="020B0503020204020204" pitchFamily="34" charset="-122"/>
              </a:rPr>
              <a:t>解决</a:t>
            </a:r>
            <a:r>
              <a:rPr lang="zh-CN" altLang="en-US" sz="2400" b="1" dirty="0" smtClean="0">
                <a:solidFill>
                  <a:schemeClr val="bg1"/>
                </a:solidFill>
                <a:latin typeface="微软雅黑" panose="020B0503020204020204" pitchFamily="34" charset="-122"/>
                <a:ea typeface="微软雅黑" panose="020B0503020204020204" pitchFamily="34" charset="-122"/>
              </a:rPr>
              <a:t>方案：</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217" name="椭圆 216"/>
          <p:cNvSpPr/>
          <p:nvPr/>
        </p:nvSpPr>
        <p:spPr>
          <a:xfrm>
            <a:off x="4667025" y="6088188"/>
            <a:ext cx="955235" cy="955235"/>
          </a:xfrm>
          <a:prstGeom prst="ellipse">
            <a:avLst/>
          </a:prstGeom>
          <a:gradFill flip="none" rotWithShape="1">
            <a:gsLst>
              <a:gs pos="0">
                <a:srgbClr val="00B4EB"/>
              </a:gs>
              <a:gs pos="75000">
                <a:schemeClr val="bg1">
                  <a:lumMod val="65000"/>
                  <a:alpha val="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平行四边形 12"/>
          <p:cNvSpPr/>
          <p:nvPr/>
        </p:nvSpPr>
        <p:spPr>
          <a:xfrm>
            <a:off x="496605" y="832953"/>
            <a:ext cx="1843883" cy="507606"/>
          </a:xfrm>
          <a:prstGeom prst="parallelogram">
            <a:avLst>
              <a:gd name="adj" fmla="val 0"/>
            </a:avLst>
          </a:prstGeom>
          <a:solidFill>
            <a:schemeClr val="accent1"/>
          </a:solidFill>
          <a:ln>
            <a:noFill/>
          </a:ln>
        </p:spPr>
        <p:style>
          <a:lnRef idx="0">
            <a:scrgbClr r="0" g="0" b="0"/>
          </a:lnRef>
          <a:fillRef idx="0">
            <a:scrgbClr r="0" g="0" b="0"/>
          </a:fillRef>
          <a:effectRef idx="0">
            <a:scrgbClr r="0" g="0" b="0"/>
          </a:effectRef>
          <a:fontRef idx="minor">
            <a:schemeClr val="lt1"/>
          </a:fontRef>
        </p:style>
        <p:txBody>
          <a:bodyPr rtlCol="0" anchor="ctr"/>
          <a:lstStyle/>
          <a:p>
            <a:pPr algn="just"/>
            <a:endParaRPr lang="zh-CN" altLang="en-US" sz="1400" dirty="0">
              <a:latin typeface="华文细黑" panose="02010600040101010101" pitchFamily="2" charset="-122"/>
              <a:ea typeface="华文细黑" panose="02010600040101010101" pitchFamily="2" charset="-122"/>
            </a:endParaRPr>
          </a:p>
        </p:txBody>
      </p:sp>
      <p:grpSp>
        <p:nvGrpSpPr>
          <p:cNvPr id="218" name="组合 217"/>
          <p:cNvGrpSpPr/>
          <p:nvPr/>
        </p:nvGrpSpPr>
        <p:grpSpPr>
          <a:xfrm>
            <a:off x="-138485" y="-167378"/>
            <a:ext cx="4395343" cy="951905"/>
            <a:chOff x="-138485" y="655567"/>
            <a:chExt cx="4395343" cy="951905"/>
          </a:xfrm>
        </p:grpSpPr>
        <p:sp>
          <p:nvSpPr>
            <p:cNvPr id="219" name="Freeform 64"/>
            <p:cNvSpPr/>
            <p:nvPr/>
          </p:nvSpPr>
          <p:spPr bwMode="auto">
            <a:xfrm rot="5400000">
              <a:off x="2308505" y="-602088"/>
              <a:ext cx="343882" cy="3552825"/>
            </a:xfrm>
            <a:custGeom>
              <a:avLst/>
              <a:gdLst>
                <a:gd name="T0" fmla="*/ 119 w 362"/>
                <a:gd name="T1" fmla="*/ 0 h 2238"/>
                <a:gd name="T2" fmla="*/ 119 w 362"/>
                <a:gd name="T3" fmla="*/ 522 h 2238"/>
                <a:gd name="T4" fmla="*/ 156 w 362"/>
                <a:gd name="T5" fmla="*/ 558 h 2238"/>
                <a:gd name="T6" fmla="*/ 221 w 362"/>
                <a:gd name="T7" fmla="*/ 623 h 2238"/>
                <a:gd name="T8" fmla="*/ 221 w 362"/>
                <a:gd name="T9" fmla="*/ 1167 h 2238"/>
                <a:gd name="T10" fmla="*/ 192 w 362"/>
                <a:gd name="T11" fmla="*/ 1195 h 2238"/>
                <a:gd name="T12" fmla="*/ 98 w 362"/>
                <a:gd name="T13" fmla="*/ 1289 h 2238"/>
                <a:gd name="T14" fmla="*/ 98 w 362"/>
                <a:gd name="T15" fmla="*/ 1926 h 2238"/>
                <a:gd name="T16" fmla="*/ 0 w 362"/>
                <a:gd name="T17" fmla="*/ 2024 h 2238"/>
                <a:gd name="T18" fmla="*/ 0 w 362"/>
                <a:gd name="T19" fmla="*/ 2238 h 2238"/>
                <a:gd name="T20" fmla="*/ 194 w 362"/>
                <a:gd name="T21" fmla="*/ 2238 h 2238"/>
                <a:gd name="T22" fmla="*/ 362 w 362"/>
                <a:gd name="T23" fmla="*/ 2071 h 2238"/>
                <a:gd name="T24" fmla="*/ 362 w 362"/>
                <a:gd name="T25" fmla="*/ 1499 h 2238"/>
                <a:gd name="T26" fmla="*/ 254 w 362"/>
                <a:gd name="T27" fmla="*/ 1391 h 2238"/>
                <a:gd name="T28" fmla="*/ 254 w 362"/>
                <a:gd name="T29" fmla="*/ 461 h 2238"/>
                <a:gd name="T30" fmla="*/ 254 w 362"/>
                <a:gd name="T31" fmla="*/ 232 h 2238"/>
                <a:gd name="T32" fmla="*/ 119 w 362"/>
                <a:gd name="T33" fmla="*/ 0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2238">
                  <a:moveTo>
                    <a:pt x="119" y="0"/>
                  </a:moveTo>
                  <a:lnTo>
                    <a:pt x="119" y="522"/>
                  </a:lnTo>
                  <a:lnTo>
                    <a:pt x="156" y="558"/>
                  </a:lnTo>
                  <a:lnTo>
                    <a:pt x="221" y="623"/>
                  </a:lnTo>
                  <a:lnTo>
                    <a:pt x="221" y="1167"/>
                  </a:lnTo>
                  <a:lnTo>
                    <a:pt x="192" y="1195"/>
                  </a:lnTo>
                  <a:lnTo>
                    <a:pt x="98" y="1289"/>
                  </a:lnTo>
                  <a:lnTo>
                    <a:pt x="98" y="1926"/>
                  </a:lnTo>
                  <a:lnTo>
                    <a:pt x="0" y="2024"/>
                  </a:lnTo>
                  <a:lnTo>
                    <a:pt x="0" y="2238"/>
                  </a:lnTo>
                  <a:lnTo>
                    <a:pt x="194" y="2238"/>
                  </a:lnTo>
                  <a:lnTo>
                    <a:pt x="362" y="2071"/>
                  </a:lnTo>
                  <a:lnTo>
                    <a:pt x="362" y="1499"/>
                  </a:lnTo>
                  <a:lnTo>
                    <a:pt x="254" y="1391"/>
                  </a:lnTo>
                  <a:lnTo>
                    <a:pt x="254" y="461"/>
                  </a:lnTo>
                  <a:lnTo>
                    <a:pt x="254" y="232"/>
                  </a:lnTo>
                  <a:lnTo>
                    <a:pt x="119" y="0"/>
                  </a:lnTo>
                  <a:close/>
                </a:path>
              </a:pathLst>
            </a:custGeom>
            <a:solidFill>
              <a:srgbClr val="00B4EB"/>
            </a:solidFill>
            <a:ln w="9525">
              <a:solidFill>
                <a:srgbClr val="00CCFF"/>
              </a:solidFill>
              <a:round/>
            </a:ln>
          </p:spPr>
          <p:txBody>
            <a:bodyPr vert="horz" wrap="square" lIns="91440" tIns="45720" rIns="91440" bIns="45720" numCol="1" anchor="t" anchorCtr="0" compatLnSpc="1"/>
            <a:lstStyle/>
            <a:p>
              <a:endParaRPr lang="zh-CN" altLang="en-US"/>
            </a:p>
          </p:txBody>
        </p:sp>
        <p:grpSp>
          <p:nvGrpSpPr>
            <p:cNvPr id="220" name="组合 219"/>
            <p:cNvGrpSpPr/>
            <p:nvPr/>
          </p:nvGrpSpPr>
          <p:grpSpPr>
            <a:xfrm>
              <a:off x="-138485" y="655567"/>
              <a:ext cx="939832" cy="951905"/>
              <a:chOff x="3983038" y="1357313"/>
              <a:chExt cx="4078288" cy="4130675"/>
            </a:xfrm>
          </p:grpSpPr>
          <p:sp>
            <p:nvSpPr>
              <p:cNvPr id="221"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solidFill>
                <a:srgbClr val="B2E8F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 name="Freeform 26"/>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 name="Freeform 27"/>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 name="Freeform 29"/>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solidFill>
                <a:srgbClr val="CCF0F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 name="Freeform 31"/>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 name="Freeform 32"/>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 name="Freeform 33"/>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34"/>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35"/>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6" name="Freeform 36"/>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7" name="Freeform 37"/>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38"/>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9" name="Freeform 39"/>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0" name="Freeform 40"/>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41"/>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42"/>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43"/>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44"/>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5" name="Freeform 45"/>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6" name="Freeform 46"/>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7" name="Freeform 47"/>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8" name="Freeform 48"/>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9" name="Freeform 49"/>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50"/>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51"/>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52"/>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3" name="Freeform 53"/>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54"/>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55"/>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56"/>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57"/>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8" name="Freeform 58"/>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9" name="Freeform 59"/>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60"/>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solidFill>
                <a:srgbClr val="7FD9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3"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grpSp>
        <p:nvGrpSpPr>
          <p:cNvPr id="402" name="组合 401"/>
          <p:cNvGrpSpPr/>
          <p:nvPr/>
        </p:nvGrpSpPr>
        <p:grpSpPr>
          <a:xfrm rot="5400000">
            <a:off x="10548657" y="5055901"/>
            <a:ext cx="822527" cy="904278"/>
            <a:chOff x="-4998861" y="2532062"/>
            <a:chExt cx="2859088" cy="3143251"/>
          </a:xfrm>
          <a:solidFill>
            <a:srgbClr val="00B4EB"/>
          </a:solidFill>
        </p:grpSpPr>
        <p:sp>
          <p:nvSpPr>
            <p:cNvPr id="403" name="Freeform 154"/>
            <p:cNvSpPr/>
            <p:nvPr/>
          </p:nvSpPr>
          <p:spPr bwMode="auto">
            <a:xfrm>
              <a:off x="-4476574" y="3683000"/>
              <a:ext cx="2336800" cy="1027113"/>
            </a:xfrm>
            <a:custGeom>
              <a:avLst/>
              <a:gdLst>
                <a:gd name="T0" fmla="*/ 146 w 345"/>
                <a:gd name="T1" fmla="*/ 0 h 150"/>
                <a:gd name="T2" fmla="*/ 67 w 345"/>
                <a:gd name="T3" fmla="*/ 0 h 150"/>
                <a:gd name="T4" fmla="*/ 7 w 345"/>
                <a:gd name="T5" fmla="*/ 61 h 150"/>
                <a:gd name="T6" fmla="*/ 5 w 345"/>
                <a:gd name="T7" fmla="*/ 60 h 150"/>
                <a:gd name="T8" fmla="*/ 2 w 345"/>
                <a:gd name="T9" fmla="*/ 61 h 150"/>
                <a:gd name="T10" fmla="*/ 2 w 345"/>
                <a:gd name="T11" fmla="*/ 67 h 150"/>
                <a:gd name="T12" fmla="*/ 5 w 345"/>
                <a:gd name="T13" fmla="*/ 69 h 150"/>
                <a:gd name="T14" fmla="*/ 8 w 345"/>
                <a:gd name="T15" fmla="*/ 67 h 150"/>
                <a:gd name="T16" fmla="*/ 9 w 345"/>
                <a:gd name="T17" fmla="*/ 63 h 150"/>
                <a:gd name="T18" fmla="*/ 68 w 345"/>
                <a:gd name="T19" fmla="*/ 3 h 150"/>
                <a:gd name="T20" fmla="*/ 145 w 345"/>
                <a:gd name="T21" fmla="*/ 3 h 150"/>
                <a:gd name="T22" fmla="*/ 293 w 345"/>
                <a:gd name="T23" fmla="*/ 150 h 150"/>
                <a:gd name="T24" fmla="*/ 345 w 345"/>
                <a:gd name="T25" fmla="*/ 150 h 150"/>
                <a:gd name="T26" fmla="*/ 345 w 345"/>
                <a:gd name="T27" fmla="*/ 147 h 150"/>
                <a:gd name="T28" fmla="*/ 294 w 345"/>
                <a:gd name="T29" fmla="*/ 147 h 150"/>
                <a:gd name="T30" fmla="*/ 146 w 345"/>
                <a:gd name="T3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45" h="150">
                  <a:moveTo>
                    <a:pt x="146" y="0"/>
                  </a:moveTo>
                  <a:cubicBezTo>
                    <a:pt x="67" y="0"/>
                    <a:pt x="67" y="0"/>
                    <a:pt x="67" y="0"/>
                  </a:cubicBezTo>
                  <a:cubicBezTo>
                    <a:pt x="7" y="61"/>
                    <a:pt x="7" y="61"/>
                    <a:pt x="7" y="61"/>
                  </a:cubicBezTo>
                  <a:cubicBezTo>
                    <a:pt x="6" y="60"/>
                    <a:pt x="5" y="60"/>
                    <a:pt x="5" y="60"/>
                  </a:cubicBezTo>
                  <a:cubicBezTo>
                    <a:pt x="4" y="60"/>
                    <a:pt x="3" y="61"/>
                    <a:pt x="2" y="61"/>
                  </a:cubicBezTo>
                  <a:cubicBezTo>
                    <a:pt x="0" y="63"/>
                    <a:pt x="0" y="66"/>
                    <a:pt x="2" y="67"/>
                  </a:cubicBezTo>
                  <a:cubicBezTo>
                    <a:pt x="3" y="68"/>
                    <a:pt x="4" y="69"/>
                    <a:pt x="5" y="69"/>
                  </a:cubicBezTo>
                  <a:cubicBezTo>
                    <a:pt x="6" y="69"/>
                    <a:pt x="7" y="68"/>
                    <a:pt x="8" y="67"/>
                  </a:cubicBezTo>
                  <a:cubicBezTo>
                    <a:pt x="9" y="66"/>
                    <a:pt x="9" y="64"/>
                    <a:pt x="9" y="63"/>
                  </a:cubicBezTo>
                  <a:cubicBezTo>
                    <a:pt x="68" y="3"/>
                    <a:pt x="68" y="3"/>
                    <a:pt x="68" y="3"/>
                  </a:cubicBezTo>
                  <a:cubicBezTo>
                    <a:pt x="145" y="3"/>
                    <a:pt x="145" y="3"/>
                    <a:pt x="145" y="3"/>
                  </a:cubicBezTo>
                  <a:cubicBezTo>
                    <a:pt x="293" y="150"/>
                    <a:pt x="293" y="150"/>
                    <a:pt x="293" y="150"/>
                  </a:cubicBezTo>
                  <a:cubicBezTo>
                    <a:pt x="345" y="150"/>
                    <a:pt x="345" y="150"/>
                    <a:pt x="345" y="150"/>
                  </a:cubicBezTo>
                  <a:cubicBezTo>
                    <a:pt x="345" y="147"/>
                    <a:pt x="345" y="147"/>
                    <a:pt x="345" y="147"/>
                  </a:cubicBezTo>
                  <a:cubicBezTo>
                    <a:pt x="294" y="147"/>
                    <a:pt x="294" y="147"/>
                    <a:pt x="294" y="147"/>
                  </a:cubicBezTo>
                  <a:cubicBezTo>
                    <a:pt x="146" y="0"/>
                    <a:pt x="146" y="0"/>
                    <a:pt x="146"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04" name="Freeform 157"/>
            <p:cNvSpPr/>
            <p:nvPr/>
          </p:nvSpPr>
          <p:spPr bwMode="auto">
            <a:xfrm>
              <a:off x="-4179711" y="3914775"/>
              <a:ext cx="2039938" cy="1027113"/>
            </a:xfrm>
            <a:custGeom>
              <a:avLst/>
              <a:gdLst>
                <a:gd name="T0" fmla="*/ 88 w 301"/>
                <a:gd name="T1" fmla="*/ 0 h 150"/>
                <a:gd name="T2" fmla="*/ 37 w 301"/>
                <a:gd name="T3" fmla="*/ 0 h 150"/>
                <a:gd name="T4" fmla="*/ 7 w 301"/>
                <a:gd name="T5" fmla="*/ 31 h 150"/>
                <a:gd name="T6" fmla="*/ 5 w 301"/>
                <a:gd name="T7" fmla="*/ 30 h 150"/>
                <a:gd name="T8" fmla="*/ 2 w 301"/>
                <a:gd name="T9" fmla="*/ 31 h 150"/>
                <a:gd name="T10" fmla="*/ 2 w 301"/>
                <a:gd name="T11" fmla="*/ 37 h 150"/>
                <a:gd name="T12" fmla="*/ 5 w 301"/>
                <a:gd name="T13" fmla="*/ 39 h 150"/>
                <a:gd name="T14" fmla="*/ 8 w 301"/>
                <a:gd name="T15" fmla="*/ 37 h 150"/>
                <a:gd name="T16" fmla="*/ 9 w 301"/>
                <a:gd name="T17" fmla="*/ 33 h 150"/>
                <a:gd name="T18" fmla="*/ 38 w 301"/>
                <a:gd name="T19" fmla="*/ 3 h 150"/>
                <a:gd name="T20" fmla="*/ 87 w 301"/>
                <a:gd name="T21" fmla="*/ 3 h 150"/>
                <a:gd name="T22" fmla="*/ 235 w 301"/>
                <a:gd name="T23" fmla="*/ 150 h 150"/>
                <a:gd name="T24" fmla="*/ 301 w 301"/>
                <a:gd name="T25" fmla="*/ 150 h 150"/>
                <a:gd name="T26" fmla="*/ 301 w 301"/>
                <a:gd name="T27" fmla="*/ 147 h 150"/>
                <a:gd name="T28" fmla="*/ 236 w 301"/>
                <a:gd name="T29" fmla="*/ 147 h 150"/>
                <a:gd name="T30" fmla="*/ 88 w 301"/>
                <a:gd name="T31"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1" h="150">
                  <a:moveTo>
                    <a:pt x="88" y="0"/>
                  </a:moveTo>
                  <a:cubicBezTo>
                    <a:pt x="37" y="0"/>
                    <a:pt x="37" y="0"/>
                    <a:pt x="37" y="0"/>
                  </a:cubicBezTo>
                  <a:cubicBezTo>
                    <a:pt x="7" y="31"/>
                    <a:pt x="7" y="31"/>
                    <a:pt x="7" y="31"/>
                  </a:cubicBezTo>
                  <a:cubicBezTo>
                    <a:pt x="6" y="30"/>
                    <a:pt x="5" y="30"/>
                    <a:pt x="5" y="30"/>
                  </a:cubicBezTo>
                  <a:cubicBezTo>
                    <a:pt x="4" y="30"/>
                    <a:pt x="3" y="31"/>
                    <a:pt x="2" y="31"/>
                  </a:cubicBezTo>
                  <a:cubicBezTo>
                    <a:pt x="0" y="33"/>
                    <a:pt x="0" y="36"/>
                    <a:pt x="2" y="37"/>
                  </a:cubicBezTo>
                  <a:cubicBezTo>
                    <a:pt x="3" y="38"/>
                    <a:pt x="4" y="39"/>
                    <a:pt x="5" y="39"/>
                  </a:cubicBezTo>
                  <a:cubicBezTo>
                    <a:pt x="6" y="39"/>
                    <a:pt x="7" y="38"/>
                    <a:pt x="8" y="37"/>
                  </a:cubicBezTo>
                  <a:cubicBezTo>
                    <a:pt x="9" y="36"/>
                    <a:pt x="9" y="34"/>
                    <a:pt x="9" y="33"/>
                  </a:cubicBezTo>
                  <a:cubicBezTo>
                    <a:pt x="38" y="3"/>
                    <a:pt x="38" y="3"/>
                    <a:pt x="38" y="3"/>
                  </a:cubicBezTo>
                  <a:cubicBezTo>
                    <a:pt x="87" y="3"/>
                    <a:pt x="87" y="3"/>
                    <a:pt x="87" y="3"/>
                  </a:cubicBezTo>
                  <a:cubicBezTo>
                    <a:pt x="235" y="150"/>
                    <a:pt x="235" y="150"/>
                    <a:pt x="235" y="150"/>
                  </a:cubicBezTo>
                  <a:cubicBezTo>
                    <a:pt x="301" y="150"/>
                    <a:pt x="301" y="150"/>
                    <a:pt x="301" y="150"/>
                  </a:cubicBezTo>
                  <a:cubicBezTo>
                    <a:pt x="301" y="147"/>
                    <a:pt x="301" y="147"/>
                    <a:pt x="301" y="147"/>
                  </a:cubicBezTo>
                  <a:cubicBezTo>
                    <a:pt x="236" y="147"/>
                    <a:pt x="236" y="147"/>
                    <a:pt x="236" y="147"/>
                  </a:cubicBezTo>
                  <a:cubicBezTo>
                    <a:pt x="88" y="0"/>
                    <a:pt x="88" y="0"/>
                    <a:pt x="88"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05" name="Freeform 193"/>
            <p:cNvSpPr/>
            <p:nvPr/>
          </p:nvSpPr>
          <p:spPr bwMode="auto">
            <a:xfrm>
              <a:off x="-3481211" y="4867275"/>
              <a:ext cx="1341438" cy="568325"/>
            </a:xfrm>
            <a:custGeom>
              <a:avLst/>
              <a:gdLst>
                <a:gd name="T0" fmla="*/ 5 w 198"/>
                <a:gd name="T1" fmla="*/ 0 h 83"/>
                <a:gd name="T2" fmla="*/ 2 w 198"/>
                <a:gd name="T3" fmla="*/ 1 h 83"/>
                <a:gd name="T4" fmla="*/ 2 w 198"/>
                <a:gd name="T5" fmla="*/ 7 h 83"/>
                <a:gd name="T6" fmla="*/ 5 w 198"/>
                <a:gd name="T7" fmla="*/ 8 h 83"/>
                <a:gd name="T8" fmla="*/ 8 w 198"/>
                <a:gd name="T9" fmla="*/ 7 h 83"/>
                <a:gd name="T10" fmla="*/ 9 w 198"/>
                <a:gd name="T11" fmla="*/ 6 h 83"/>
                <a:gd name="T12" fmla="*/ 34 w 198"/>
                <a:gd name="T13" fmla="*/ 6 h 83"/>
                <a:gd name="T14" fmla="*/ 111 w 198"/>
                <a:gd name="T15" fmla="*/ 83 h 83"/>
                <a:gd name="T16" fmla="*/ 198 w 198"/>
                <a:gd name="T17" fmla="*/ 83 h 83"/>
                <a:gd name="T18" fmla="*/ 198 w 198"/>
                <a:gd name="T19" fmla="*/ 80 h 83"/>
                <a:gd name="T20" fmla="*/ 112 w 198"/>
                <a:gd name="T21" fmla="*/ 80 h 83"/>
                <a:gd name="T22" fmla="*/ 35 w 198"/>
                <a:gd name="T23" fmla="*/ 3 h 83"/>
                <a:gd name="T24" fmla="*/ 9 w 198"/>
                <a:gd name="T25" fmla="*/ 3 h 83"/>
                <a:gd name="T26" fmla="*/ 8 w 198"/>
                <a:gd name="T27" fmla="*/ 1 h 83"/>
                <a:gd name="T28" fmla="*/ 5 w 198"/>
                <a:gd name="T29"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8" h="83">
                  <a:moveTo>
                    <a:pt x="5" y="0"/>
                  </a:moveTo>
                  <a:cubicBezTo>
                    <a:pt x="4" y="0"/>
                    <a:pt x="3" y="0"/>
                    <a:pt x="2" y="1"/>
                  </a:cubicBezTo>
                  <a:cubicBezTo>
                    <a:pt x="0" y="3"/>
                    <a:pt x="0" y="6"/>
                    <a:pt x="2" y="7"/>
                  </a:cubicBezTo>
                  <a:cubicBezTo>
                    <a:pt x="3" y="8"/>
                    <a:pt x="4" y="8"/>
                    <a:pt x="5" y="8"/>
                  </a:cubicBezTo>
                  <a:cubicBezTo>
                    <a:pt x="6" y="8"/>
                    <a:pt x="7" y="8"/>
                    <a:pt x="8" y="7"/>
                  </a:cubicBezTo>
                  <a:cubicBezTo>
                    <a:pt x="8" y="7"/>
                    <a:pt x="9" y="6"/>
                    <a:pt x="9" y="6"/>
                  </a:cubicBezTo>
                  <a:cubicBezTo>
                    <a:pt x="34" y="6"/>
                    <a:pt x="34" y="6"/>
                    <a:pt x="34" y="6"/>
                  </a:cubicBezTo>
                  <a:cubicBezTo>
                    <a:pt x="111" y="83"/>
                    <a:pt x="111" y="83"/>
                    <a:pt x="111" y="83"/>
                  </a:cubicBezTo>
                  <a:cubicBezTo>
                    <a:pt x="198" y="83"/>
                    <a:pt x="198" y="83"/>
                    <a:pt x="198" y="83"/>
                  </a:cubicBezTo>
                  <a:cubicBezTo>
                    <a:pt x="198" y="80"/>
                    <a:pt x="198" y="80"/>
                    <a:pt x="198" y="80"/>
                  </a:cubicBezTo>
                  <a:cubicBezTo>
                    <a:pt x="112" y="80"/>
                    <a:pt x="112" y="80"/>
                    <a:pt x="112" y="80"/>
                  </a:cubicBezTo>
                  <a:cubicBezTo>
                    <a:pt x="35" y="3"/>
                    <a:pt x="35" y="3"/>
                    <a:pt x="35" y="3"/>
                  </a:cubicBezTo>
                  <a:cubicBezTo>
                    <a:pt x="9" y="3"/>
                    <a:pt x="9" y="3"/>
                    <a:pt x="9" y="3"/>
                  </a:cubicBezTo>
                  <a:cubicBezTo>
                    <a:pt x="9" y="2"/>
                    <a:pt x="8" y="2"/>
                    <a:pt x="8" y="1"/>
                  </a:cubicBezTo>
                  <a:cubicBezTo>
                    <a:pt x="7" y="0"/>
                    <a:pt x="6" y="0"/>
                    <a:pt x="5"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06" name="Freeform 202"/>
            <p:cNvSpPr/>
            <p:nvPr/>
          </p:nvSpPr>
          <p:spPr bwMode="auto">
            <a:xfrm>
              <a:off x="-4835349" y="3373438"/>
              <a:ext cx="2695575" cy="1192213"/>
            </a:xfrm>
            <a:custGeom>
              <a:avLst/>
              <a:gdLst>
                <a:gd name="T0" fmla="*/ 184 w 398"/>
                <a:gd name="T1" fmla="*/ 0 h 174"/>
                <a:gd name="T2" fmla="*/ 123 w 398"/>
                <a:gd name="T3" fmla="*/ 0 h 174"/>
                <a:gd name="T4" fmla="*/ 6 w 398"/>
                <a:gd name="T5" fmla="*/ 117 h 174"/>
                <a:gd name="T6" fmla="*/ 4 w 398"/>
                <a:gd name="T7" fmla="*/ 116 h 174"/>
                <a:gd name="T8" fmla="*/ 1 w 398"/>
                <a:gd name="T9" fmla="*/ 117 h 174"/>
                <a:gd name="T10" fmla="*/ 1 w 398"/>
                <a:gd name="T11" fmla="*/ 123 h 174"/>
                <a:gd name="T12" fmla="*/ 4 w 398"/>
                <a:gd name="T13" fmla="*/ 125 h 174"/>
                <a:gd name="T14" fmla="*/ 7 w 398"/>
                <a:gd name="T15" fmla="*/ 123 h 174"/>
                <a:gd name="T16" fmla="*/ 8 w 398"/>
                <a:gd name="T17" fmla="*/ 119 h 174"/>
                <a:gd name="T18" fmla="*/ 124 w 398"/>
                <a:gd name="T19" fmla="*/ 2 h 174"/>
                <a:gd name="T20" fmla="*/ 183 w 398"/>
                <a:gd name="T21" fmla="*/ 2 h 174"/>
                <a:gd name="T22" fmla="*/ 355 w 398"/>
                <a:gd name="T23" fmla="*/ 174 h 174"/>
                <a:gd name="T24" fmla="*/ 398 w 398"/>
                <a:gd name="T25" fmla="*/ 174 h 174"/>
                <a:gd name="T26" fmla="*/ 398 w 398"/>
                <a:gd name="T27" fmla="*/ 171 h 174"/>
                <a:gd name="T28" fmla="*/ 356 w 398"/>
                <a:gd name="T29" fmla="*/ 171 h 174"/>
                <a:gd name="T30" fmla="*/ 184 w 398"/>
                <a:gd name="T31"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8" h="174">
                  <a:moveTo>
                    <a:pt x="184" y="0"/>
                  </a:moveTo>
                  <a:cubicBezTo>
                    <a:pt x="123" y="0"/>
                    <a:pt x="123" y="0"/>
                    <a:pt x="123" y="0"/>
                  </a:cubicBezTo>
                  <a:cubicBezTo>
                    <a:pt x="6" y="117"/>
                    <a:pt x="6" y="117"/>
                    <a:pt x="6" y="117"/>
                  </a:cubicBezTo>
                  <a:cubicBezTo>
                    <a:pt x="6" y="116"/>
                    <a:pt x="5" y="116"/>
                    <a:pt x="4" y="116"/>
                  </a:cubicBezTo>
                  <a:cubicBezTo>
                    <a:pt x="3" y="116"/>
                    <a:pt x="2" y="117"/>
                    <a:pt x="1" y="117"/>
                  </a:cubicBezTo>
                  <a:cubicBezTo>
                    <a:pt x="0" y="119"/>
                    <a:pt x="0" y="122"/>
                    <a:pt x="1" y="123"/>
                  </a:cubicBezTo>
                  <a:cubicBezTo>
                    <a:pt x="2" y="124"/>
                    <a:pt x="3" y="125"/>
                    <a:pt x="4" y="125"/>
                  </a:cubicBezTo>
                  <a:cubicBezTo>
                    <a:pt x="5" y="125"/>
                    <a:pt x="6" y="124"/>
                    <a:pt x="7" y="123"/>
                  </a:cubicBezTo>
                  <a:cubicBezTo>
                    <a:pt x="9" y="122"/>
                    <a:pt x="9" y="120"/>
                    <a:pt x="8" y="119"/>
                  </a:cubicBezTo>
                  <a:cubicBezTo>
                    <a:pt x="124" y="2"/>
                    <a:pt x="124" y="2"/>
                    <a:pt x="124" y="2"/>
                  </a:cubicBezTo>
                  <a:cubicBezTo>
                    <a:pt x="183" y="2"/>
                    <a:pt x="183" y="2"/>
                    <a:pt x="183" y="2"/>
                  </a:cubicBezTo>
                  <a:cubicBezTo>
                    <a:pt x="355" y="174"/>
                    <a:pt x="355" y="174"/>
                    <a:pt x="355" y="174"/>
                  </a:cubicBezTo>
                  <a:cubicBezTo>
                    <a:pt x="398" y="174"/>
                    <a:pt x="398" y="174"/>
                    <a:pt x="398" y="174"/>
                  </a:cubicBezTo>
                  <a:cubicBezTo>
                    <a:pt x="398" y="171"/>
                    <a:pt x="398" y="171"/>
                    <a:pt x="398" y="171"/>
                  </a:cubicBezTo>
                  <a:cubicBezTo>
                    <a:pt x="356" y="171"/>
                    <a:pt x="356" y="171"/>
                    <a:pt x="356" y="171"/>
                  </a:cubicBezTo>
                  <a:cubicBezTo>
                    <a:pt x="184" y="0"/>
                    <a:pt x="184" y="0"/>
                    <a:pt x="184"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07" name="Freeform 204"/>
            <p:cNvSpPr/>
            <p:nvPr/>
          </p:nvSpPr>
          <p:spPr bwMode="auto">
            <a:xfrm>
              <a:off x="-4998861" y="3141663"/>
              <a:ext cx="2859088" cy="1190625"/>
            </a:xfrm>
            <a:custGeom>
              <a:avLst/>
              <a:gdLst>
                <a:gd name="T0" fmla="*/ 133 w 422"/>
                <a:gd name="T1" fmla="*/ 0 h 174"/>
                <a:gd name="T2" fmla="*/ 6 w 422"/>
                <a:gd name="T3" fmla="*/ 126 h 174"/>
                <a:gd name="T4" fmla="*/ 4 w 422"/>
                <a:gd name="T5" fmla="*/ 126 h 174"/>
                <a:gd name="T6" fmla="*/ 1 w 422"/>
                <a:gd name="T7" fmla="*/ 127 h 174"/>
                <a:gd name="T8" fmla="*/ 1 w 422"/>
                <a:gd name="T9" fmla="*/ 133 h 174"/>
                <a:gd name="T10" fmla="*/ 4 w 422"/>
                <a:gd name="T11" fmla="*/ 135 h 174"/>
                <a:gd name="T12" fmla="*/ 7 w 422"/>
                <a:gd name="T13" fmla="*/ 133 h 174"/>
                <a:gd name="T14" fmla="*/ 8 w 422"/>
                <a:gd name="T15" fmla="*/ 129 h 174"/>
                <a:gd name="T16" fmla="*/ 134 w 422"/>
                <a:gd name="T17" fmla="*/ 2 h 174"/>
                <a:gd name="T18" fmla="*/ 221 w 422"/>
                <a:gd name="T19" fmla="*/ 2 h 174"/>
                <a:gd name="T20" fmla="*/ 393 w 422"/>
                <a:gd name="T21" fmla="*/ 174 h 174"/>
                <a:gd name="T22" fmla="*/ 422 w 422"/>
                <a:gd name="T23" fmla="*/ 174 h 174"/>
                <a:gd name="T24" fmla="*/ 422 w 422"/>
                <a:gd name="T25" fmla="*/ 171 h 174"/>
                <a:gd name="T26" fmla="*/ 394 w 422"/>
                <a:gd name="T27" fmla="*/ 171 h 174"/>
                <a:gd name="T28" fmla="*/ 222 w 422"/>
                <a:gd name="T29" fmla="*/ 0 h 174"/>
                <a:gd name="T30" fmla="*/ 133 w 422"/>
                <a:gd name="T31"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2" h="174">
                  <a:moveTo>
                    <a:pt x="133" y="0"/>
                  </a:moveTo>
                  <a:cubicBezTo>
                    <a:pt x="6" y="126"/>
                    <a:pt x="6" y="126"/>
                    <a:pt x="6" y="126"/>
                  </a:cubicBezTo>
                  <a:cubicBezTo>
                    <a:pt x="5" y="126"/>
                    <a:pt x="5" y="126"/>
                    <a:pt x="4" y="126"/>
                  </a:cubicBezTo>
                  <a:cubicBezTo>
                    <a:pt x="3" y="126"/>
                    <a:pt x="2" y="126"/>
                    <a:pt x="1" y="127"/>
                  </a:cubicBezTo>
                  <a:cubicBezTo>
                    <a:pt x="0" y="129"/>
                    <a:pt x="0" y="132"/>
                    <a:pt x="1" y="133"/>
                  </a:cubicBezTo>
                  <a:cubicBezTo>
                    <a:pt x="2" y="134"/>
                    <a:pt x="3" y="135"/>
                    <a:pt x="4" y="135"/>
                  </a:cubicBezTo>
                  <a:cubicBezTo>
                    <a:pt x="5" y="135"/>
                    <a:pt x="6" y="134"/>
                    <a:pt x="7" y="133"/>
                  </a:cubicBezTo>
                  <a:cubicBezTo>
                    <a:pt x="9" y="132"/>
                    <a:pt x="9" y="130"/>
                    <a:pt x="8" y="129"/>
                  </a:cubicBezTo>
                  <a:cubicBezTo>
                    <a:pt x="134" y="2"/>
                    <a:pt x="134" y="2"/>
                    <a:pt x="134" y="2"/>
                  </a:cubicBezTo>
                  <a:cubicBezTo>
                    <a:pt x="221" y="2"/>
                    <a:pt x="221" y="2"/>
                    <a:pt x="221" y="2"/>
                  </a:cubicBezTo>
                  <a:cubicBezTo>
                    <a:pt x="393" y="174"/>
                    <a:pt x="393" y="174"/>
                    <a:pt x="393" y="174"/>
                  </a:cubicBezTo>
                  <a:cubicBezTo>
                    <a:pt x="422" y="174"/>
                    <a:pt x="422" y="174"/>
                    <a:pt x="422" y="174"/>
                  </a:cubicBezTo>
                  <a:cubicBezTo>
                    <a:pt x="422" y="171"/>
                    <a:pt x="422" y="171"/>
                    <a:pt x="422" y="171"/>
                  </a:cubicBezTo>
                  <a:cubicBezTo>
                    <a:pt x="394" y="171"/>
                    <a:pt x="394" y="171"/>
                    <a:pt x="394" y="171"/>
                  </a:cubicBezTo>
                  <a:cubicBezTo>
                    <a:pt x="222" y="0"/>
                    <a:pt x="222" y="0"/>
                    <a:pt x="222" y="0"/>
                  </a:cubicBezTo>
                  <a:cubicBezTo>
                    <a:pt x="133" y="0"/>
                    <a:pt x="133" y="0"/>
                    <a:pt x="133"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08" name="Freeform 207"/>
            <p:cNvSpPr/>
            <p:nvPr/>
          </p:nvSpPr>
          <p:spPr bwMode="auto">
            <a:xfrm>
              <a:off x="-3779661" y="2641600"/>
              <a:ext cx="1639888" cy="1533525"/>
            </a:xfrm>
            <a:custGeom>
              <a:avLst/>
              <a:gdLst>
                <a:gd name="T0" fmla="*/ 5 w 242"/>
                <a:gd name="T1" fmla="*/ 0 h 224"/>
                <a:gd name="T2" fmla="*/ 2 w 242"/>
                <a:gd name="T3" fmla="*/ 2 h 224"/>
                <a:gd name="T4" fmla="*/ 2 w 242"/>
                <a:gd name="T5" fmla="*/ 8 h 224"/>
                <a:gd name="T6" fmla="*/ 5 w 242"/>
                <a:gd name="T7" fmla="*/ 9 h 224"/>
                <a:gd name="T8" fmla="*/ 6 w 242"/>
                <a:gd name="T9" fmla="*/ 8 h 224"/>
                <a:gd name="T10" fmla="*/ 222 w 242"/>
                <a:gd name="T11" fmla="*/ 224 h 224"/>
                <a:gd name="T12" fmla="*/ 242 w 242"/>
                <a:gd name="T13" fmla="*/ 224 h 224"/>
                <a:gd name="T14" fmla="*/ 242 w 242"/>
                <a:gd name="T15" fmla="*/ 221 h 224"/>
                <a:gd name="T16" fmla="*/ 223 w 242"/>
                <a:gd name="T17" fmla="*/ 221 h 224"/>
                <a:gd name="T18" fmla="*/ 8 w 242"/>
                <a:gd name="T19" fmla="*/ 6 h 224"/>
                <a:gd name="T20" fmla="*/ 8 w 242"/>
                <a:gd name="T21" fmla="*/ 2 h 224"/>
                <a:gd name="T22" fmla="*/ 5 w 242"/>
                <a:gd name="T23" fmla="*/ 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2" h="224">
                  <a:moveTo>
                    <a:pt x="5" y="0"/>
                  </a:moveTo>
                  <a:cubicBezTo>
                    <a:pt x="3" y="0"/>
                    <a:pt x="2" y="1"/>
                    <a:pt x="2" y="2"/>
                  </a:cubicBezTo>
                  <a:cubicBezTo>
                    <a:pt x="0" y="3"/>
                    <a:pt x="0" y="6"/>
                    <a:pt x="2" y="8"/>
                  </a:cubicBezTo>
                  <a:cubicBezTo>
                    <a:pt x="2" y="8"/>
                    <a:pt x="3" y="9"/>
                    <a:pt x="5" y="9"/>
                  </a:cubicBezTo>
                  <a:cubicBezTo>
                    <a:pt x="5" y="9"/>
                    <a:pt x="6" y="9"/>
                    <a:pt x="6" y="8"/>
                  </a:cubicBezTo>
                  <a:cubicBezTo>
                    <a:pt x="222" y="224"/>
                    <a:pt x="222" y="224"/>
                    <a:pt x="222" y="224"/>
                  </a:cubicBezTo>
                  <a:cubicBezTo>
                    <a:pt x="242" y="224"/>
                    <a:pt x="242" y="224"/>
                    <a:pt x="242" y="224"/>
                  </a:cubicBezTo>
                  <a:cubicBezTo>
                    <a:pt x="242" y="221"/>
                    <a:pt x="242" y="221"/>
                    <a:pt x="242" y="221"/>
                  </a:cubicBezTo>
                  <a:cubicBezTo>
                    <a:pt x="223" y="221"/>
                    <a:pt x="223" y="221"/>
                    <a:pt x="223" y="221"/>
                  </a:cubicBezTo>
                  <a:cubicBezTo>
                    <a:pt x="8" y="6"/>
                    <a:pt x="8" y="6"/>
                    <a:pt x="8" y="6"/>
                  </a:cubicBezTo>
                  <a:cubicBezTo>
                    <a:pt x="9" y="5"/>
                    <a:pt x="9" y="3"/>
                    <a:pt x="8" y="2"/>
                  </a:cubicBezTo>
                  <a:cubicBezTo>
                    <a:pt x="7" y="1"/>
                    <a:pt x="6" y="0"/>
                    <a:pt x="5"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09" name="Freeform 208"/>
            <p:cNvSpPr/>
            <p:nvPr/>
          </p:nvSpPr>
          <p:spPr bwMode="auto">
            <a:xfrm>
              <a:off x="-3671711" y="2532062"/>
              <a:ext cx="1531938" cy="1492250"/>
            </a:xfrm>
            <a:custGeom>
              <a:avLst/>
              <a:gdLst>
                <a:gd name="T0" fmla="*/ 5 w 226"/>
                <a:gd name="T1" fmla="*/ 0 h 218"/>
                <a:gd name="T2" fmla="*/ 2 w 226"/>
                <a:gd name="T3" fmla="*/ 2 h 218"/>
                <a:gd name="T4" fmla="*/ 2 w 226"/>
                <a:gd name="T5" fmla="*/ 8 h 218"/>
                <a:gd name="T6" fmla="*/ 5 w 226"/>
                <a:gd name="T7" fmla="*/ 9 h 218"/>
                <a:gd name="T8" fmla="*/ 6 w 226"/>
                <a:gd name="T9" fmla="*/ 8 h 218"/>
                <a:gd name="T10" fmla="*/ 216 w 226"/>
                <a:gd name="T11" fmla="*/ 218 h 218"/>
                <a:gd name="T12" fmla="*/ 226 w 226"/>
                <a:gd name="T13" fmla="*/ 218 h 218"/>
                <a:gd name="T14" fmla="*/ 226 w 226"/>
                <a:gd name="T15" fmla="*/ 215 h 218"/>
                <a:gd name="T16" fmla="*/ 217 w 226"/>
                <a:gd name="T17" fmla="*/ 215 h 218"/>
                <a:gd name="T18" fmla="*/ 8 w 226"/>
                <a:gd name="T19" fmla="*/ 6 h 218"/>
                <a:gd name="T20" fmla="*/ 8 w 226"/>
                <a:gd name="T21" fmla="*/ 2 h 218"/>
                <a:gd name="T22" fmla="*/ 5 w 226"/>
                <a:gd name="T23"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6" h="218">
                  <a:moveTo>
                    <a:pt x="5" y="0"/>
                  </a:moveTo>
                  <a:cubicBezTo>
                    <a:pt x="3" y="0"/>
                    <a:pt x="2" y="1"/>
                    <a:pt x="2" y="2"/>
                  </a:cubicBezTo>
                  <a:cubicBezTo>
                    <a:pt x="0" y="3"/>
                    <a:pt x="0" y="6"/>
                    <a:pt x="2" y="8"/>
                  </a:cubicBezTo>
                  <a:cubicBezTo>
                    <a:pt x="2" y="8"/>
                    <a:pt x="3" y="9"/>
                    <a:pt x="5" y="9"/>
                  </a:cubicBezTo>
                  <a:cubicBezTo>
                    <a:pt x="5" y="9"/>
                    <a:pt x="6" y="9"/>
                    <a:pt x="6" y="8"/>
                  </a:cubicBezTo>
                  <a:cubicBezTo>
                    <a:pt x="216" y="218"/>
                    <a:pt x="216" y="218"/>
                    <a:pt x="216" y="218"/>
                  </a:cubicBezTo>
                  <a:cubicBezTo>
                    <a:pt x="226" y="218"/>
                    <a:pt x="226" y="218"/>
                    <a:pt x="226" y="218"/>
                  </a:cubicBezTo>
                  <a:cubicBezTo>
                    <a:pt x="226" y="215"/>
                    <a:pt x="226" y="215"/>
                    <a:pt x="226" y="215"/>
                  </a:cubicBezTo>
                  <a:cubicBezTo>
                    <a:pt x="217" y="215"/>
                    <a:pt x="217" y="215"/>
                    <a:pt x="217" y="215"/>
                  </a:cubicBezTo>
                  <a:cubicBezTo>
                    <a:pt x="8" y="6"/>
                    <a:pt x="8" y="6"/>
                    <a:pt x="8" y="6"/>
                  </a:cubicBezTo>
                  <a:cubicBezTo>
                    <a:pt x="9" y="5"/>
                    <a:pt x="9" y="3"/>
                    <a:pt x="8" y="2"/>
                  </a:cubicBezTo>
                  <a:cubicBezTo>
                    <a:pt x="7" y="1"/>
                    <a:pt x="6" y="0"/>
                    <a:pt x="5"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10" name="Freeform 218"/>
            <p:cNvSpPr/>
            <p:nvPr/>
          </p:nvSpPr>
          <p:spPr bwMode="auto">
            <a:xfrm>
              <a:off x="-4443236" y="4243387"/>
              <a:ext cx="974725" cy="363538"/>
            </a:xfrm>
            <a:custGeom>
              <a:avLst/>
              <a:gdLst>
                <a:gd name="T0" fmla="*/ 119 w 144"/>
                <a:gd name="T1" fmla="*/ 0 h 53"/>
                <a:gd name="T2" fmla="*/ 83 w 144"/>
                <a:gd name="T3" fmla="*/ 0 h 53"/>
                <a:gd name="T4" fmla="*/ 44 w 144"/>
                <a:gd name="T5" fmla="*/ 38 h 53"/>
                <a:gd name="T6" fmla="*/ 13 w 144"/>
                <a:gd name="T7" fmla="*/ 38 h 53"/>
                <a:gd name="T8" fmla="*/ 7 w 144"/>
                <a:gd name="T9" fmla="*/ 45 h 53"/>
                <a:gd name="T10" fmla="*/ 5 w 144"/>
                <a:gd name="T11" fmla="*/ 44 h 53"/>
                <a:gd name="T12" fmla="*/ 2 w 144"/>
                <a:gd name="T13" fmla="*/ 45 h 53"/>
                <a:gd name="T14" fmla="*/ 2 w 144"/>
                <a:gd name="T15" fmla="*/ 51 h 53"/>
                <a:gd name="T16" fmla="*/ 5 w 144"/>
                <a:gd name="T17" fmla="*/ 53 h 53"/>
                <a:gd name="T18" fmla="*/ 8 w 144"/>
                <a:gd name="T19" fmla="*/ 51 h 53"/>
                <a:gd name="T20" fmla="*/ 9 w 144"/>
                <a:gd name="T21" fmla="*/ 47 h 53"/>
                <a:gd name="T22" fmla="*/ 14 w 144"/>
                <a:gd name="T23" fmla="*/ 41 h 53"/>
                <a:gd name="T24" fmla="*/ 45 w 144"/>
                <a:gd name="T25" fmla="*/ 41 h 53"/>
                <a:gd name="T26" fmla="*/ 84 w 144"/>
                <a:gd name="T27" fmla="*/ 3 h 53"/>
                <a:gd name="T28" fmla="*/ 118 w 144"/>
                <a:gd name="T29" fmla="*/ 3 h 53"/>
                <a:gd name="T30" fmla="*/ 136 w 144"/>
                <a:gd name="T31" fmla="*/ 20 h 53"/>
                <a:gd name="T32" fmla="*/ 137 w 144"/>
                <a:gd name="T33" fmla="*/ 25 h 53"/>
                <a:gd name="T34" fmla="*/ 140 w 144"/>
                <a:gd name="T35" fmla="*/ 26 h 53"/>
                <a:gd name="T36" fmla="*/ 143 w 144"/>
                <a:gd name="T37" fmla="*/ 25 h 53"/>
                <a:gd name="T38" fmla="*/ 143 w 144"/>
                <a:gd name="T39" fmla="*/ 19 h 53"/>
                <a:gd name="T40" fmla="*/ 140 w 144"/>
                <a:gd name="T41" fmla="*/ 18 h 53"/>
                <a:gd name="T42" fmla="*/ 138 w 144"/>
                <a:gd name="T43" fmla="*/ 18 h 53"/>
                <a:gd name="T44" fmla="*/ 119 w 144"/>
                <a:gd name="T45"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4" h="53">
                  <a:moveTo>
                    <a:pt x="119" y="0"/>
                  </a:moveTo>
                  <a:cubicBezTo>
                    <a:pt x="83" y="0"/>
                    <a:pt x="83" y="0"/>
                    <a:pt x="83" y="0"/>
                  </a:cubicBezTo>
                  <a:cubicBezTo>
                    <a:pt x="44" y="38"/>
                    <a:pt x="44" y="38"/>
                    <a:pt x="44" y="38"/>
                  </a:cubicBezTo>
                  <a:cubicBezTo>
                    <a:pt x="13" y="38"/>
                    <a:pt x="13" y="38"/>
                    <a:pt x="13" y="38"/>
                  </a:cubicBezTo>
                  <a:cubicBezTo>
                    <a:pt x="7" y="45"/>
                    <a:pt x="7" y="45"/>
                    <a:pt x="7" y="45"/>
                  </a:cubicBezTo>
                  <a:cubicBezTo>
                    <a:pt x="6" y="44"/>
                    <a:pt x="5" y="44"/>
                    <a:pt x="5" y="44"/>
                  </a:cubicBezTo>
                  <a:cubicBezTo>
                    <a:pt x="4" y="44"/>
                    <a:pt x="3" y="45"/>
                    <a:pt x="2" y="45"/>
                  </a:cubicBezTo>
                  <a:cubicBezTo>
                    <a:pt x="0" y="47"/>
                    <a:pt x="0" y="50"/>
                    <a:pt x="2" y="51"/>
                  </a:cubicBezTo>
                  <a:cubicBezTo>
                    <a:pt x="3" y="52"/>
                    <a:pt x="4" y="53"/>
                    <a:pt x="5" y="53"/>
                  </a:cubicBezTo>
                  <a:cubicBezTo>
                    <a:pt x="6" y="53"/>
                    <a:pt x="7" y="52"/>
                    <a:pt x="8" y="51"/>
                  </a:cubicBezTo>
                  <a:cubicBezTo>
                    <a:pt x="9" y="50"/>
                    <a:pt x="9" y="48"/>
                    <a:pt x="9" y="47"/>
                  </a:cubicBezTo>
                  <a:cubicBezTo>
                    <a:pt x="14" y="41"/>
                    <a:pt x="14" y="41"/>
                    <a:pt x="14" y="41"/>
                  </a:cubicBezTo>
                  <a:cubicBezTo>
                    <a:pt x="45" y="41"/>
                    <a:pt x="45" y="41"/>
                    <a:pt x="45" y="41"/>
                  </a:cubicBezTo>
                  <a:cubicBezTo>
                    <a:pt x="84" y="3"/>
                    <a:pt x="84" y="3"/>
                    <a:pt x="84" y="3"/>
                  </a:cubicBezTo>
                  <a:cubicBezTo>
                    <a:pt x="118" y="3"/>
                    <a:pt x="118" y="3"/>
                    <a:pt x="118" y="3"/>
                  </a:cubicBezTo>
                  <a:cubicBezTo>
                    <a:pt x="136" y="20"/>
                    <a:pt x="136" y="20"/>
                    <a:pt x="136" y="20"/>
                  </a:cubicBezTo>
                  <a:cubicBezTo>
                    <a:pt x="135" y="22"/>
                    <a:pt x="135" y="24"/>
                    <a:pt x="137" y="25"/>
                  </a:cubicBezTo>
                  <a:cubicBezTo>
                    <a:pt x="137" y="26"/>
                    <a:pt x="138" y="26"/>
                    <a:pt x="140" y="26"/>
                  </a:cubicBezTo>
                  <a:cubicBezTo>
                    <a:pt x="141" y="26"/>
                    <a:pt x="142" y="26"/>
                    <a:pt x="143" y="25"/>
                  </a:cubicBezTo>
                  <a:cubicBezTo>
                    <a:pt x="144" y="23"/>
                    <a:pt x="144" y="21"/>
                    <a:pt x="143" y="19"/>
                  </a:cubicBezTo>
                  <a:cubicBezTo>
                    <a:pt x="142" y="18"/>
                    <a:pt x="141" y="18"/>
                    <a:pt x="140" y="18"/>
                  </a:cubicBezTo>
                  <a:cubicBezTo>
                    <a:pt x="139" y="18"/>
                    <a:pt x="138" y="18"/>
                    <a:pt x="138" y="18"/>
                  </a:cubicBezTo>
                  <a:cubicBezTo>
                    <a:pt x="119" y="0"/>
                    <a:pt x="119" y="0"/>
                    <a:pt x="119"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11" name="Freeform 234"/>
            <p:cNvSpPr/>
            <p:nvPr/>
          </p:nvSpPr>
          <p:spPr bwMode="auto">
            <a:xfrm>
              <a:off x="-3663774" y="4791075"/>
              <a:ext cx="1524000" cy="561975"/>
            </a:xfrm>
            <a:custGeom>
              <a:avLst/>
              <a:gdLst>
                <a:gd name="T0" fmla="*/ 5 w 225"/>
                <a:gd name="T1" fmla="*/ 0 h 82"/>
                <a:gd name="T2" fmla="*/ 2 w 225"/>
                <a:gd name="T3" fmla="*/ 1 h 82"/>
                <a:gd name="T4" fmla="*/ 2 w 225"/>
                <a:gd name="T5" fmla="*/ 7 h 82"/>
                <a:gd name="T6" fmla="*/ 5 w 225"/>
                <a:gd name="T7" fmla="*/ 8 h 82"/>
                <a:gd name="T8" fmla="*/ 8 w 225"/>
                <a:gd name="T9" fmla="*/ 7 h 82"/>
                <a:gd name="T10" fmla="*/ 9 w 225"/>
                <a:gd name="T11" fmla="*/ 5 h 82"/>
                <a:gd name="T12" fmla="*/ 65 w 225"/>
                <a:gd name="T13" fmla="*/ 5 h 82"/>
                <a:gd name="T14" fmla="*/ 143 w 225"/>
                <a:gd name="T15" fmla="*/ 82 h 82"/>
                <a:gd name="T16" fmla="*/ 225 w 225"/>
                <a:gd name="T17" fmla="*/ 82 h 82"/>
                <a:gd name="T18" fmla="*/ 225 w 225"/>
                <a:gd name="T19" fmla="*/ 80 h 82"/>
                <a:gd name="T20" fmla="*/ 144 w 225"/>
                <a:gd name="T21" fmla="*/ 80 h 82"/>
                <a:gd name="T22" fmla="*/ 67 w 225"/>
                <a:gd name="T23" fmla="*/ 2 h 82"/>
                <a:gd name="T24" fmla="*/ 9 w 225"/>
                <a:gd name="T25" fmla="*/ 2 h 82"/>
                <a:gd name="T26" fmla="*/ 8 w 225"/>
                <a:gd name="T27" fmla="*/ 1 h 82"/>
                <a:gd name="T28" fmla="*/ 5 w 225"/>
                <a:gd name="T29"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5" h="82">
                  <a:moveTo>
                    <a:pt x="5" y="0"/>
                  </a:moveTo>
                  <a:cubicBezTo>
                    <a:pt x="3" y="0"/>
                    <a:pt x="2" y="0"/>
                    <a:pt x="2" y="1"/>
                  </a:cubicBezTo>
                  <a:cubicBezTo>
                    <a:pt x="0" y="3"/>
                    <a:pt x="0" y="5"/>
                    <a:pt x="2" y="7"/>
                  </a:cubicBezTo>
                  <a:cubicBezTo>
                    <a:pt x="2" y="8"/>
                    <a:pt x="3" y="8"/>
                    <a:pt x="5" y="8"/>
                  </a:cubicBezTo>
                  <a:cubicBezTo>
                    <a:pt x="6" y="8"/>
                    <a:pt x="7" y="8"/>
                    <a:pt x="8" y="7"/>
                  </a:cubicBezTo>
                  <a:cubicBezTo>
                    <a:pt x="8" y="6"/>
                    <a:pt x="8" y="6"/>
                    <a:pt x="9" y="5"/>
                  </a:cubicBezTo>
                  <a:cubicBezTo>
                    <a:pt x="65" y="5"/>
                    <a:pt x="65" y="5"/>
                    <a:pt x="65" y="5"/>
                  </a:cubicBezTo>
                  <a:cubicBezTo>
                    <a:pt x="143" y="82"/>
                    <a:pt x="143" y="82"/>
                    <a:pt x="143" y="82"/>
                  </a:cubicBezTo>
                  <a:cubicBezTo>
                    <a:pt x="225" y="82"/>
                    <a:pt x="225" y="82"/>
                    <a:pt x="225" y="82"/>
                  </a:cubicBezTo>
                  <a:cubicBezTo>
                    <a:pt x="225" y="80"/>
                    <a:pt x="225" y="80"/>
                    <a:pt x="225" y="80"/>
                  </a:cubicBezTo>
                  <a:cubicBezTo>
                    <a:pt x="144" y="80"/>
                    <a:pt x="144" y="80"/>
                    <a:pt x="144" y="80"/>
                  </a:cubicBezTo>
                  <a:cubicBezTo>
                    <a:pt x="67" y="2"/>
                    <a:pt x="67" y="2"/>
                    <a:pt x="67" y="2"/>
                  </a:cubicBezTo>
                  <a:cubicBezTo>
                    <a:pt x="9" y="2"/>
                    <a:pt x="9" y="2"/>
                    <a:pt x="9" y="2"/>
                  </a:cubicBezTo>
                  <a:cubicBezTo>
                    <a:pt x="8" y="2"/>
                    <a:pt x="8" y="1"/>
                    <a:pt x="8" y="1"/>
                  </a:cubicBezTo>
                  <a:cubicBezTo>
                    <a:pt x="7" y="0"/>
                    <a:pt x="6" y="0"/>
                    <a:pt x="5"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12" name="Freeform 247"/>
            <p:cNvSpPr/>
            <p:nvPr/>
          </p:nvSpPr>
          <p:spPr bwMode="auto">
            <a:xfrm>
              <a:off x="-4571824" y="4160837"/>
              <a:ext cx="1754188" cy="808038"/>
            </a:xfrm>
            <a:custGeom>
              <a:avLst/>
              <a:gdLst>
                <a:gd name="T0" fmla="*/ 143 w 259"/>
                <a:gd name="T1" fmla="*/ 0 h 118"/>
                <a:gd name="T2" fmla="*/ 97 w 259"/>
                <a:gd name="T3" fmla="*/ 0 h 118"/>
                <a:gd name="T4" fmla="*/ 59 w 259"/>
                <a:gd name="T5" fmla="*/ 39 h 118"/>
                <a:gd name="T6" fmla="*/ 9 w 259"/>
                <a:gd name="T7" fmla="*/ 39 h 118"/>
                <a:gd name="T8" fmla="*/ 8 w 259"/>
                <a:gd name="T9" fmla="*/ 38 h 118"/>
                <a:gd name="T10" fmla="*/ 5 w 259"/>
                <a:gd name="T11" fmla="*/ 36 h 118"/>
                <a:gd name="T12" fmla="*/ 2 w 259"/>
                <a:gd name="T13" fmla="*/ 38 h 118"/>
                <a:gd name="T14" fmla="*/ 2 w 259"/>
                <a:gd name="T15" fmla="*/ 44 h 118"/>
                <a:gd name="T16" fmla="*/ 5 w 259"/>
                <a:gd name="T17" fmla="*/ 45 h 118"/>
                <a:gd name="T18" fmla="*/ 8 w 259"/>
                <a:gd name="T19" fmla="*/ 44 h 118"/>
                <a:gd name="T20" fmla="*/ 9 w 259"/>
                <a:gd name="T21" fmla="*/ 42 h 118"/>
                <a:gd name="T22" fmla="*/ 60 w 259"/>
                <a:gd name="T23" fmla="*/ 42 h 118"/>
                <a:gd name="T24" fmla="*/ 99 w 259"/>
                <a:gd name="T25" fmla="*/ 3 h 118"/>
                <a:gd name="T26" fmla="*/ 142 w 259"/>
                <a:gd name="T27" fmla="*/ 3 h 118"/>
                <a:gd name="T28" fmla="*/ 251 w 259"/>
                <a:gd name="T29" fmla="*/ 112 h 118"/>
                <a:gd name="T30" fmla="*/ 252 w 259"/>
                <a:gd name="T31" fmla="*/ 117 h 118"/>
                <a:gd name="T32" fmla="*/ 255 w 259"/>
                <a:gd name="T33" fmla="*/ 118 h 118"/>
                <a:gd name="T34" fmla="*/ 258 w 259"/>
                <a:gd name="T35" fmla="*/ 117 h 118"/>
                <a:gd name="T36" fmla="*/ 258 w 259"/>
                <a:gd name="T37" fmla="*/ 111 h 118"/>
                <a:gd name="T38" fmla="*/ 255 w 259"/>
                <a:gd name="T39" fmla="*/ 110 h 118"/>
                <a:gd name="T40" fmla="*/ 253 w 259"/>
                <a:gd name="T41" fmla="*/ 110 h 118"/>
                <a:gd name="T42" fmla="*/ 143 w 259"/>
                <a:gd name="T43" fmla="*/ 0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59" h="118">
                  <a:moveTo>
                    <a:pt x="143" y="0"/>
                  </a:moveTo>
                  <a:cubicBezTo>
                    <a:pt x="97" y="0"/>
                    <a:pt x="97" y="0"/>
                    <a:pt x="97" y="0"/>
                  </a:cubicBezTo>
                  <a:cubicBezTo>
                    <a:pt x="59" y="39"/>
                    <a:pt x="59" y="39"/>
                    <a:pt x="59" y="39"/>
                  </a:cubicBezTo>
                  <a:cubicBezTo>
                    <a:pt x="9" y="39"/>
                    <a:pt x="9" y="39"/>
                    <a:pt x="9" y="39"/>
                  </a:cubicBezTo>
                  <a:cubicBezTo>
                    <a:pt x="9" y="39"/>
                    <a:pt x="8" y="38"/>
                    <a:pt x="8" y="38"/>
                  </a:cubicBezTo>
                  <a:cubicBezTo>
                    <a:pt x="7" y="37"/>
                    <a:pt x="6" y="36"/>
                    <a:pt x="5" y="36"/>
                  </a:cubicBezTo>
                  <a:cubicBezTo>
                    <a:pt x="4" y="36"/>
                    <a:pt x="3" y="37"/>
                    <a:pt x="2" y="38"/>
                  </a:cubicBezTo>
                  <a:cubicBezTo>
                    <a:pt x="0" y="39"/>
                    <a:pt x="0" y="42"/>
                    <a:pt x="2" y="44"/>
                  </a:cubicBezTo>
                  <a:cubicBezTo>
                    <a:pt x="3" y="44"/>
                    <a:pt x="4" y="45"/>
                    <a:pt x="5" y="45"/>
                  </a:cubicBezTo>
                  <a:cubicBezTo>
                    <a:pt x="6" y="45"/>
                    <a:pt x="7" y="44"/>
                    <a:pt x="8" y="44"/>
                  </a:cubicBezTo>
                  <a:cubicBezTo>
                    <a:pt x="8" y="43"/>
                    <a:pt x="9" y="43"/>
                    <a:pt x="9" y="42"/>
                  </a:cubicBezTo>
                  <a:cubicBezTo>
                    <a:pt x="60" y="42"/>
                    <a:pt x="60" y="42"/>
                    <a:pt x="60" y="42"/>
                  </a:cubicBezTo>
                  <a:cubicBezTo>
                    <a:pt x="99" y="3"/>
                    <a:pt x="99" y="3"/>
                    <a:pt x="99" y="3"/>
                  </a:cubicBezTo>
                  <a:cubicBezTo>
                    <a:pt x="142" y="3"/>
                    <a:pt x="142" y="3"/>
                    <a:pt x="142" y="3"/>
                  </a:cubicBezTo>
                  <a:cubicBezTo>
                    <a:pt x="251" y="112"/>
                    <a:pt x="251" y="112"/>
                    <a:pt x="251" y="112"/>
                  </a:cubicBezTo>
                  <a:cubicBezTo>
                    <a:pt x="250" y="114"/>
                    <a:pt x="250" y="116"/>
                    <a:pt x="252" y="117"/>
                  </a:cubicBezTo>
                  <a:cubicBezTo>
                    <a:pt x="252" y="118"/>
                    <a:pt x="254" y="118"/>
                    <a:pt x="255" y="118"/>
                  </a:cubicBezTo>
                  <a:cubicBezTo>
                    <a:pt x="256" y="118"/>
                    <a:pt x="257" y="118"/>
                    <a:pt x="258" y="117"/>
                  </a:cubicBezTo>
                  <a:cubicBezTo>
                    <a:pt x="259" y="115"/>
                    <a:pt x="259" y="113"/>
                    <a:pt x="258" y="111"/>
                  </a:cubicBezTo>
                  <a:cubicBezTo>
                    <a:pt x="257" y="110"/>
                    <a:pt x="256" y="110"/>
                    <a:pt x="255" y="110"/>
                  </a:cubicBezTo>
                  <a:cubicBezTo>
                    <a:pt x="254" y="110"/>
                    <a:pt x="253" y="110"/>
                    <a:pt x="253" y="110"/>
                  </a:cubicBezTo>
                  <a:cubicBezTo>
                    <a:pt x="143" y="0"/>
                    <a:pt x="143" y="0"/>
                    <a:pt x="143"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13" name="Freeform 267"/>
            <p:cNvSpPr/>
            <p:nvPr/>
          </p:nvSpPr>
          <p:spPr bwMode="auto">
            <a:xfrm>
              <a:off x="-3474861" y="5127625"/>
              <a:ext cx="412750" cy="492125"/>
            </a:xfrm>
            <a:custGeom>
              <a:avLst/>
              <a:gdLst>
                <a:gd name="T0" fmla="*/ 5 w 61"/>
                <a:gd name="T1" fmla="*/ 0 h 72"/>
                <a:gd name="T2" fmla="*/ 2 w 61"/>
                <a:gd name="T3" fmla="*/ 1 h 72"/>
                <a:gd name="T4" fmla="*/ 2 w 61"/>
                <a:gd name="T5" fmla="*/ 7 h 72"/>
                <a:gd name="T6" fmla="*/ 5 w 61"/>
                <a:gd name="T7" fmla="*/ 9 h 72"/>
                <a:gd name="T8" fmla="*/ 8 w 61"/>
                <a:gd name="T9" fmla="*/ 7 h 72"/>
                <a:gd name="T10" fmla="*/ 9 w 61"/>
                <a:gd name="T11" fmla="*/ 6 h 72"/>
                <a:gd name="T12" fmla="*/ 19 w 61"/>
                <a:gd name="T13" fmla="*/ 6 h 72"/>
                <a:gd name="T14" fmla="*/ 57 w 61"/>
                <a:gd name="T15" fmla="*/ 44 h 72"/>
                <a:gd name="T16" fmla="*/ 38 w 61"/>
                <a:gd name="T17" fmla="*/ 64 h 72"/>
                <a:gd name="T18" fmla="*/ 36 w 61"/>
                <a:gd name="T19" fmla="*/ 63 h 72"/>
                <a:gd name="T20" fmla="*/ 33 w 61"/>
                <a:gd name="T21" fmla="*/ 64 h 72"/>
                <a:gd name="T22" fmla="*/ 33 w 61"/>
                <a:gd name="T23" fmla="*/ 70 h 72"/>
                <a:gd name="T24" fmla="*/ 36 w 61"/>
                <a:gd name="T25" fmla="*/ 72 h 72"/>
                <a:gd name="T26" fmla="*/ 39 w 61"/>
                <a:gd name="T27" fmla="*/ 70 h 72"/>
                <a:gd name="T28" fmla="*/ 40 w 61"/>
                <a:gd name="T29" fmla="*/ 66 h 72"/>
                <a:gd name="T30" fmla="*/ 61 w 61"/>
                <a:gd name="T31" fmla="*/ 44 h 72"/>
                <a:gd name="T32" fmla="*/ 20 w 61"/>
                <a:gd name="T33" fmla="*/ 3 h 72"/>
                <a:gd name="T34" fmla="*/ 9 w 61"/>
                <a:gd name="T35" fmla="*/ 3 h 72"/>
                <a:gd name="T36" fmla="*/ 8 w 61"/>
                <a:gd name="T37" fmla="*/ 1 h 72"/>
                <a:gd name="T38" fmla="*/ 5 w 61"/>
                <a:gd name="T39"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 h="72">
                  <a:moveTo>
                    <a:pt x="5" y="0"/>
                  </a:moveTo>
                  <a:cubicBezTo>
                    <a:pt x="4" y="0"/>
                    <a:pt x="3" y="1"/>
                    <a:pt x="2" y="1"/>
                  </a:cubicBezTo>
                  <a:cubicBezTo>
                    <a:pt x="0" y="3"/>
                    <a:pt x="0" y="6"/>
                    <a:pt x="2" y="7"/>
                  </a:cubicBezTo>
                  <a:cubicBezTo>
                    <a:pt x="3" y="8"/>
                    <a:pt x="4" y="9"/>
                    <a:pt x="5" y="9"/>
                  </a:cubicBezTo>
                  <a:cubicBezTo>
                    <a:pt x="6" y="9"/>
                    <a:pt x="7" y="8"/>
                    <a:pt x="8" y="7"/>
                  </a:cubicBezTo>
                  <a:cubicBezTo>
                    <a:pt x="9" y="7"/>
                    <a:pt x="9" y="6"/>
                    <a:pt x="9" y="6"/>
                  </a:cubicBezTo>
                  <a:cubicBezTo>
                    <a:pt x="19" y="6"/>
                    <a:pt x="19" y="6"/>
                    <a:pt x="19" y="6"/>
                  </a:cubicBezTo>
                  <a:cubicBezTo>
                    <a:pt x="57" y="44"/>
                    <a:pt x="57" y="44"/>
                    <a:pt x="57" y="44"/>
                  </a:cubicBezTo>
                  <a:cubicBezTo>
                    <a:pt x="38" y="64"/>
                    <a:pt x="38" y="64"/>
                    <a:pt x="38" y="64"/>
                  </a:cubicBezTo>
                  <a:cubicBezTo>
                    <a:pt x="37" y="63"/>
                    <a:pt x="37" y="63"/>
                    <a:pt x="36" y="63"/>
                  </a:cubicBezTo>
                  <a:cubicBezTo>
                    <a:pt x="35" y="63"/>
                    <a:pt x="34" y="64"/>
                    <a:pt x="33" y="64"/>
                  </a:cubicBezTo>
                  <a:cubicBezTo>
                    <a:pt x="31" y="66"/>
                    <a:pt x="31" y="69"/>
                    <a:pt x="33" y="70"/>
                  </a:cubicBezTo>
                  <a:cubicBezTo>
                    <a:pt x="34" y="71"/>
                    <a:pt x="35" y="72"/>
                    <a:pt x="36" y="72"/>
                  </a:cubicBezTo>
                  <a:cubicBezTo>
                    <a:pt x="37" y="72"/>
                    <a:pt x="38" y="71"/>
                    <a:pt x="39" y="70"/>
                  </a:cubicBezTo>
                  <a:cubicBezTo>
                    <a:pt x="40" y="69"/>
                    <a:pt x="41" y="67"/>
                    <a:pt x="40" y="66"/>
                  </a:cubicBezTo>
                  <a:cubicBezTo>
                    <a:pt x="61" y="44"/>
                    <a:pt x="61" y="44"/>
                    <a:pt x="61" y="44"/>
                  </a:cubicBezTo>
                  <a:cubicBezTo>
                    <a:pt x="20" y="3"/>
                    <a:pt x="20" y="3"/>
                    <a:pt x="20" y="3"/>
                  </a:cubicBezTo>
                  <a:cubicBezTo>
                    <a:pt x="9" y="3"/>
                    <a:pt x="9" y="3"/>
                    <a:pt x="9" y="3"/>
                  </a:cubicBezTo>
                  <a:cubicBezTo>
                    <a:pt x="9" y="2"/>
                    <a:pt x="9" y="2"/>
                    <a:pt x="8" y="1"/>
                  </a:cubicBezTo>
                  <a:cubicBezTo>
                    <a:pt x="7" y="1"/>
                    <a:pt x="6" y="0"/>
                    <a:pt x="5"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14" name="Freeform 268"/>
            <p:cNvSpPr/>
            <p:nvPr/>
          </p:nvSpPr>
          <p:spPr bwMode="auto">
            <a:xfrm>
              <a:off x="-3657424" y="5051425"/>
              <a:ext cx="704850" cy="623888"/>
            </a:xfrm>
            <a:custGeom>
              <a:avLst/>
              <a:gdLst>
                <a:gd name="T0" fmla="*/ 5 w 104"/>
                <a:gd name="T1" fmla="*/ 0 h 91"/>
                <a:gd name="T2" fmla="*/ 2 w 104"/>
                <a:gd name="T3" fmla="*/ 1 h 91"/>
                <a:gd name="T4" fmla="*/ 2 w 104"/>
                <a:gd name="T5" fmla="*/ 7 h 91"/>
                <a:gd name="T6" fmla="*/ 5 w 104"/>
                <a:gd name="T7" fmla="*/ 8 h 91"/>
                <a:gd name="T8" fmla="*/ 8 w 104"/>
                <a:gd name="T9" fmla="*/ 7 h 91"/>
                <a:gd name="T10" fmla="*/ 9 w 104"/>
                <a:gd name="T11" fmla="*/ 6 h 91"/>
                <a:gd name="T12" fmla="*/ 50 w 104"/>
                <a:gd name="T13" fmla="*/ 6 h 91"/>
                <a:gd name="T14" fmla="*/ 100 w 104"/>
                <a:gd name="T15" fmla="*/ 55 h 91"/>
                <a:gd name="T16" fmla="*/ 73 w 104"/>
                <a:gd name="T17" fmla="*/ 83 h 91"/>
                <a:gd name="T18" fmla="*/ 71 w 104"/>
                <a:gd name="T19" fmla="*/ 82 h 91"/>
                <a:gd name="T20" fmla="*/ 68 w 104"/>
                <a:gd name="T21" fmla="*/ 83 h 91"/>
                <a:gd name="T22" fmla="*/ 68 w 104"/>
                <a:gd name="T23" fmla="*/ 89 h 91"/>
                <a:gd name="T24" fmla="*/ 71 w 104"/>
                <a:gd name="T25" fmla="*/ 91 h 91"/>
                <a:gd name="T26" fmla="*/ 74 w 104"/>
                <a:gd name="T27" fmla="*/ 89 h 91"/>
                <a:gd name="T28" fmla="*/ 75 w 104"/>
                <a:gd name="T29" fmla="*/ 85 h 91"/>
                <a:gd name="T30" fmla="*/ 104 w 104"/>
                <a:gd name="T31" fmla="*/ 55 h 91"/>
                <a:gd name="T32" fmla="*/ 52 w 104"/>
                <a:gd name="T33" fmla="*/ 3 h 91"/>
                <a:gd name="T34" fmla="*/ 9 w 104"/>
                <a:gd name="T35" fmla="*/ 3 h 91"/>
                <a:gd name="T36" fmla="*/ 8 w 104"/>
                <a:gd name="T37" fmla="*/ 1 h 91"/>
                <a:gd name="T38" fmla="*/ 5 w 104"/>
                <a:gd name="T39"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04" h="91">
                  <a:moveTo>
                    <a:pt x="5" y="0"/>
                  </a:moveTo>
                  <a:cubicBezTo>
                    <a:pt x="4" y="0"/>
                    <a:pt x="3" y="0"/>
                    <a:pt x="2" y="1"/>
                  </a:cubicBezTo>
                  <a:cubicBezTo>
                    <a:pt x="0" y="3"/>
                    <a:pt x="0" y="5"/>
                    <a:pt x="2" y="7"/>
                  </a:cubicBezTo>
                  <a:cubicBezTo>
                    <a:pt x="3" y="8"/>
                    <a:pt x="4" y="8"/>
                    <a:pt x="5" y="8"/>
                  </a:cubicBezTo>
                  <a:cubicBezTo>
                    <a:pt x="6" y="8"/>
                    <a:pt x="7" y="8"/>
                    <a:pt x="8" y="7"/>
                  </a:cubicBezTo>
                  <a:cubicBezTo>
                    <a:pt x="8" y="7"/>
                    <a:pt x="9" y="6"/>
                    <a:pt x="9" y="6"/>
                  </a:cubicBezTo>
                  <a:cubicBezTo>
                    <a:pt x="50" y="6"/>
                    <a:pt x="50" y="6"/>
                    <a:pt x="50" y="6"/>
                  </a:cubicBezTo>
                  <a:cubicBezTo>
                    <a:pt x="100" y="55"/>
                    <a:pt x="100" y="55"/>
                    <a:pt x="100" y="55"/>
                  </a:cubicBezTo>
                  <a:cubicBezTo>
                    <a:pt x="73" y="83"/>
                    <a:pt x="73" y="83"/>
                    <a:pt x="73" y="83"/>
                  </a:cubicBezTo>
                  <a:cubicBezTo>
                    <a:pt x="72" y="82"/>
                    <a:pt x="72" y="82"/>
                    <a:pt x="71" y="82"/>
                  </a:cubicBezTo>
                  <a:cubicBezTo>
                    <a:pt x="70" y="82"/>
                    <a:pt x="69" y="83"/>
                    <a:pt x="68" y="83"/>
                  </a:cubicBezTo>
                  <a:cubicBezTo>
                    <a:pt x="66" y="85"/>
                    <a:pt x="66" y="88"/>
                    <a:pt x="68" y="89"/>
                  </a:cubicBezTo>
                  <a:cubicBezTo>
                    <a:pt x="69" y="90"/>
                    <a:pt x="70" y="91"/>
                    <a:pt x="71" y="91"/>
                  </a:cubicBezTo>
                  <a:cubicBezTo>
                    <a:pt x="72" y="91"/>
                    <a:pt x="73" y="90"/>
                    <a:pt x="74" y="89"/>
                  </a:cubicBezTo>
                  <a:cubicBezTo>
                    <a:pt x="75" y="88"/>
                    <a:pt x="76" y="86"/>
                    <a:pt x="75" y="85"/>
                  </a:cubicBezTo>
                  <a:cubicBezTo>
                    <a:pt x="104" y="55"/>
                    <a:pt x="104" y="55"/>
                    <a:pt x="104" y="55"/>
                  </a:cubicBezTo>
                  <a:cubicBezTo>
                    <a:pt x="52" y="3"/>
                    <a:pt x="52" y="3"/>
                    <a:pt x="52" y="3"/>
                  </a:cubicBezTo>
                  <a:cubicBezTo>
                    <a:pt x="9" y="3"/>
                    <a:pt x="9" y="3"/>
                    <a:pt x="9" y="3"/>
                  </a:cubicBezTo>
                  <a:cubicBezTo>
                    <a:pt x="9" y="2"/>
                    <a:pt x="8" y="2"/>
                    <a:pt x="8" y="1"/>
                  </a:cubicBezTo>
                  <a:cubicBezTo>
                    <a:pt x="7" y="0"/>
                    <a:pt x="6" y="0"/>
                    <a:pt x="5"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sp>
          <p:nvSpPr>
            <p:cNvPr id="415" name="Freeform 273"/>
            <p:cNvSpPr>
              <a:spLocks noEditPoints="1"/>
            </p:cNvSpPr>
            <p:nvPr/>
          </p:nvSpPr>
          <p:spPr bwMode="auto">
            <a:xfrm>
              <a:off x="-2635074" y="5106987"/>
              <a:ext cx="495300" cy="74613"/>
            </a:xfrm>
            <a:custGeom>
              <a:avLst/>
              <a:gdLst>
                <a:gd name="T0" fmla="*/ 6 w 73"/>
                <a:gd name="T1" fmla="*/ 8 h 11"/>
                <a:gd name="T2" fmla="*/ 4 w 73"/>
                <a:gd name="T3" fmla="*/ 8 h 11"/>
                <a:gd name="T4" fmla="*/ 4 w 73"/>
                <a:gd name="T5" fmla="*/ 4 h 11"/>
                <a:gd name="T6" fmla="*/ 6 w 73"/>
                <a:gd name="T7" fmla="*/ 3 h 11"/>
                <a:gd name="T8" fmla="*/ 8 w 73"/>
                <a:gd name="T9" fmla="*/ 4 h 11"/>
                <a:gd name="T10" fmla="*/ 8 w 73"/>
                <a:gd name="T11" fmla="*/ 8 h 11"/>
                <a:gd name="T12" fmla="*/ 6 w 73"/>
                <a:gd name="T13" fmla="*/ 8 h 11"/>
                <a:gd name="T14" fmla="*/ 6 w 73"/>
                <a:gd name="T15" fmla="*/ 0 h 11"/>
                <a:gd name="T16" fmla="*/ 2 w 73"/>
                <a:gd name="T17" fmla="*/ 2 h 11"/>
                <a:gd name="T18" fmla="*/ 2 w 73"/>
                <a:gd name="T19" fmla="*/ 10 h 11"/>
                <a:gd name="T20" fmla="*/ 6 w 73"/>
                <a:gd name="T21" fmla="*/ 11 h 11"/>
                <a:gd name="T22" fmla="*/ 10 w 73"/>
                <a:gd name="T23" fmla="*/ 10 h 11"/>
                <a:gd name="T24" fmla="*/ 12 w 73"/>
                <a:gd name="T25" fmla="*/ 7 h 11"/>
                <a:gd name="T26" fmla="*/ 73 w 73"/>
                <a:gd name="T27" fmla="*/ 7 h 11"/>
                <a:gd name="T28" fmla="*/ 73 w 73"/>
                <a:gd name="T29" fmla="*/ 4 h 11"/>
                <a:gd name="T30" fmla="*/ 12 w 73"/>
                <a:gd name="T31" fmla="*/ 4 h 11"/>
                <a:gd name="T32" fmla="*/ 10 w 73"/>
                <a:gd name="T33" fmla="*/ 2 h 11"/>
                <a:gd name="T34" fmla="*/ 6 w 73"/>
                <a:gd name="T35"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11">
                  <a:moveTo>
                    <a:pt x="6" y="8"/>
                  </a:moveTo>
                  <a:cubicBezTo>
                    <a:pt x="6" y="8"/>
                    <a:pt x="5" y="8"/>
                    <a:pt x="4" y="8"/>
                  </a:cubicBezTo>
                  <a:cubicBezTo>
                    <a:pt x="3" y="6"/>
                    <a:pt x="3" y="5"/>
                    <a:pt x="4" y="4"/>
                  </a:cubicBezTo>
                  <a:cubicBezTo>
                    <a:pt x="5" y="3"/>
                    <a:pt x="6" y="3"/>
                    <a:pt x="6" y="3"/>
                  </a:cubicBezTo>
                  <a:cubicBezTo>
                    <a:pt x="7" y="3"/>
                    <a:pt x="8" y="3"/>
                    <a:pt x="8" y="4"/>
                  </a:cubicBezTo>
                  <a:cubicBezTo>
                    <a:pt x="10" y="5"/>
                    <a:pt x="10" y="6"/>
                    <a:pt x="8" y="8"/>
                  </a:cubicBezTo>
                  <a:cubicBezTo>
                    <a:pt x="8" y="8"/>
                    <a:pt x="7" y="8"/>
                    <a:pt x="6" y="8"/>
                  </a:cubicBezTo>
                  <a:moveTo>
                    <a:pt x="6" y="0"/>
                  </a:moveTo>
                  <a:cubicBezTo>
                    <a:pt x="5" y="0"/>
                    <a:pt x="4" y="0"/>
                    <a:pt x="2" y="2"/>
                  </a:cubicBezTo>
                  <a:cubicBezTo>
                    <a:pt x="0" y="4"/>
                    <a:pt x="0" y="7"/>
                    <a:pt x="2" y="10"/>
                  </a:cubicBezTo>
                  <a:cubicBezTo>
                    <a:pt x="4" y="11"/>
                    <a:pt x="5" y="11"/>
                    <a:pt x="6" y="11"/>
                  </a:cubicBezTo>
                  <a:cubicBezTo>
                    <a:pt x="8" y="11"/>
                    <a:pt x="9" y="11"/>
                    <a:pt x="10" y="10"/>
                  </a:cubicBezTo>
                  <a:cubicBezTo>
                    <a:pt x="11" y="9"/>
                    <a:pt x="12" y="8"/>
                    <a:pt x="12" y="7"/>
                  </a:cubicBezTo>
                  <a:cubicBezTo>
                    <a:pt x="73" y="7"/>
                    <a:pt x="73" y="7"/>
                    <a:pt x="73" y="7"/>
                  </a:cubicBezTo>
                  <a:cubicBezTo>
                    <a:pt x="73" y="4"/>
                    <a:pt x="73" y="4"/>
                    <a:pt x="73" y="4"/>
                  </a:cubicBezTo>
                  <a:cubicBezTo>
                    <a:pt x="12" y="4"/>
                    <a:pt x="12" y="4"/>
                    <a:pt x="12" y="4"/>
                  </a:cubicBezTo>
                  <a:cubicBezTo>
                    <a:pt x="12" y="3"/>
                    <a:pt x="11" y="2"/>
                    <a:pt x="10" y="2"/>
                  </a:cubicBezTo>
                  <a:cubicBezTo>
                    <a:pt x="9" y="0"/>
                    <a:pt x="8" y="0"/>
                    <a:pt x="6" y="0"/>
                  </a:cubicBezTo>
                </a:path>
              </a:pathLst>
            </a:custGeom>
            <a:grpFill/>
            <a:ln w="9525">
              <a:solidFill>
                <a:srgbClr val="00B4EB"/>
              </a:solidFill>
              <a:round/>
            </a:ln>
          </p:spPr>
          <p:txBody>
            <a:bodyPr vert="horz" wrap="square" lIns="91440" tIns="45720" rIns="91440" bIns="45720" numCol="1" anchor="t" anchorCtr="0" compatLnSpc="1"/>
            <a:lstStyle/>
            <a:p>
              <a:endParaRPr lang="zh-CN" altLang="en-US"/>
            </a:p>
          </p:txBody>
        </p:sp>
      </p:grpSp>
      <p:sp>
        <p:nvSpPr>
          <p:cNvPr id="22" name="矩形 21"/>
          <p:cNvSpPr/>
          <p:nvPr/>
        </p:nvSpPr>
        <p:spPr>
          <a:xfrm>
            <a:off x="421970" y="838606"/>
            <a:ext cx="2013958" cy="523220"/>
          </a:xfrm>
          <a:prstGeom prst="rect">
            <a:avLst/>
          </a:prstGeom>
        </p:spPr>
        <p:txBody>
          <a:bodyPr wrap="square">
            <a:spAutoFit/>
          </a:bodyPr>
          <a:lstStyle/>
          <a:p>
            <a:pPr algn="just"/>
            <a:r>
              <a:rPr lang="zh-CN" altLang="en-US" sz="2800" b="1" dirty="0" smtClean="0">
                <a:solidFill>
                  <a:schemeClr val="bg1"/>
                </a:solidFill>
                <a:latin typeface="微软雅黑" panose="020B0503020204020204" pitchFamily="34" charset="-122"/>
                <a:ea typeface="微软雅黑" panose="020B0503020204020204" pitchFamily="34" charset="-122"/>
              </a:rPr>
              <a:t>设计难点：</a:t>
            </a:r>
            <a:endParaRPr lang="zh-CN" altLang="en-US" sz="2800" b="1" dirty="0">
              <a:solidFill>
                <a:schemeClr val="bg1"/>
              </a:solidFill>
              <a:latin typeface="微软雅黑" panose="020B0503020204020204" pitchFamily="34" charset="-122"/>
              <a:ea typeface="微软雅黑" panose="020B0503020204020204" pitchFamily="34" charset="-122"/>
            </a:endParaRPr>
          </a:p>
        </p:txBody>
      </p:sp>
      <p:grpSp>
        <p:nvGrpSpPr>
          <p:cNvPr id="418" name="组合 417"/>
          <p:cNvGrpSpPr/>
          <p:nvPr/>
        </p:nvGrpSpPr>
        <p:grpSpPr>
          <a:xfrm rot="10800000">
            <a:off x="7812906" y="5941134"/>
            <a:ext cx="4395343" cy="951905"/>
            <a:chOff x="-138485" y="655567"/>
            <a:chExt cx="4395343" cy="951905"/>
          </a:xfrm>
        </p:grpSpPr>
        <p:sp>
          <p:nvSpPr>
            <p:cNvPr id="419" name="Freeform 64"/>
            <p:cNvSpPr/>
            <p:nvPr/>
          </p:nvSpPr>
          <p:spPr bwMode="auto">
            <a:xfrm rot="5400000">
              <a:off x="2308505" y="-602088"/>
              <a:ext cx="343882" cy="3552825"/>
            </a:xfrm>
            <a:custGeom>
              <a:avLst/>
              <a:gdLst>
                <a:gd name="T0" fmla="*/ 119 w 362"/>
                <a:gd name="T1" fmla="*/ 0 h 2238"/>
                <a:gd name="T2" fmla="*/ 119 w 362"/>
                <a:gd name="T3" fmla="*/ 522 h 2238"/>
                <a:gd name="T4" fmla="*/ 156 w 362"/>
                <a:gd name="T5" fmla="*/ 558 h 2238"/>
                <a:gd name="T6" fmla="*/ 221 w 362"/>
                <a:gd name="T7" fmla="*/ 623 h 2238"/>
                <a:gd name="T8" fmla="*/ 221 w 362"/>
                <a:gd name="T9" fmla="*/ 1167 h 2238"/>
                <a:gd name="T10" fmla="*/ 192 w 362"/>
                <a:gd name="T11" fmla="*/ 1195 h 2238"/>
                <a:gd name="T12" fmla="*/ 98 w 362"/>
                <a:gd name="T13" fmla="*/ 1289 h 2238"/>
                <a:gd name="T14" fmla="*/ 98 w 362"/>
                <a:gd name="T15" fmla="*/ 1926 h 2238"/>
                <a:gd name="T16" fmla="*/ 0 w 362"/>
                <a:gd name="T17" fmla="*/ 2024 h 2238"/>
                <a:gd name="T18" fmla="*/ 0 w 362"/>
                <a:gd name="T19" fmla="*/ 2238 h 2238"/>
                <a:gd name="T20" fmla="*/ 194 w 362"/>
                <a:gd name="T21" fmla="*/ 2238 h 2238"/>
                <a:gd name="T22" fmla="*/ 362 w 362"/>
                <a:gd name="T23" fmla="*/ 2071 h 2238"/>
                <a:gd name="T24" fmla="*/ 362 w 362"/>
                <a:gd name="T25" fmla="*/ 1499 h 2238"/>
                <a:gd name="T26" fmla="*/ 254 w 362"/>
                <a:gd name="T27" fmla="*/ 1391 h 2238"/>
                <a:gd name="T28" fmla="*/ 254 w 362"/>
                <a:gd name="T29" fmla="*/ 461 h 2238"/>
                <a:gd name="T30" fmla="*/ 254 w 362"/>
                <a:gd name="T31" fmla="*/ 232 h 2238"/>
                <a:gd name="T32" fmla="*/ 119 w 362"/>
                <a:gd name="T33" fmla="*/ 0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2238">
                  <a:moveTo>
                    <a:pt x="119" y="0"/>
                  </a:moveTo>
                  <a:lnTo>
                    <a:pt x="119" y="522"/>
                  </a:lnTo>
                  <a:lnTo>
                    <a:pt x="156" y="558"/>
                  </a:lnTo>
                  <a:lnTo>
                    <a:pt x="221" y="623"/>
                  </a:lnTo>
                  <a:lnTo>
                    <a:pt x="221" y="1167"/>
                  </a:lnTo>
                  <a:lnTo>
                    <a:pt x="192" y="1195"/>
                  </a:lnTo>
                  <a:lnTo>
                    <a:pt x="98" y="1289"/>
                  </a:lnTo>
                  <a:lnTo>
                    <a:pt x="98" y="1926"/>
                  </a:lnTo>
                  <a:lnTo>
                    <a:pt x="0" y="2024"/>
                  </a:lnTo>
                  <a:lnTo>
                    <a:pt x="0" y="2238"/>
                  </a:lnTo>
                  <a:lnTo>
                    <a:pt x="194" y="2238"/>
                  </a:lnTo>
                  <a:lnTo>
                    <a:pt x="362" y="2071"/>
                  </a:lnTo>
                  <a:lnTo>
                    <a:pt x="362" y="1499"/>
                  </a:lnTo>
                  <a:lnTo>
                    <a:pt x="254" y="1391"/>
                  </a:lnTo>
                  <a:lnTo>
                    <a:pt x="254" y="461"/>
                  </a:lnTo>
                  <a:lnTo>
                    <a:pt x="254" y="232"/>
                  </a:lnTo>
                  <a:lnTo>
                    <a:pt x="119" y="0"/>
                  </a:lnTo>
                  <a:close/>
                </a:path>
              </a:pathLst>
            </a:custGeom>
            <a:solidFill>
              <a:srgbClr val="00B4EB"/>
            </a:solidFill>
            <a:ln w="9525">
              <a:solidFill>
                <a:srgbClr val="00CCFF"/>
              </a:solidFill>
              <a:round/>
            </a:ln>
          </p:spPr>
          <p:txBody>
            <a:bodyPr vert="horz" wrap="square" lIns="91440" tIns="45720" rIns="91440" bIns="45720" numCol="1" anchor="t" anchorCtr="0" compatLnSpc="1"/>
            <a:lstStyle/>
            <a:p>
              <a:endParaRPr lang="zh-CN" altLang="en-US"/>
            </a:p>
          </p:txBody>
        </p:sp>
        <p:grpSp>
          <p:nvGrpSpPr>
            <p:cNvPr id="420" name="组合 419"/>
            <p:cNvGrpSpPr/>
            <p:nvPr/>
          </p:nvGrpSpPr>
          <p:grpSpPr>
            <a:xfrm>
              <a:off x="-138485" y="655567"/>
              <a:ext cx="939832" cy="951905"/>
              <a:chOff x="3983038" y="1357313"/>
              <a:chExt cx="4078288" cy="4130675"/>
            </a:xfrm>
          </p:grpSpPr>
          <p:sp>
            <p:nvSpPr>
              <p:cNvPr id="421"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solidFill>
                <a:srgbClr val="B2E8F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2"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3"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4"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5"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6" name="Freeform 26"/>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7" name="Freeform 27"/>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8"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9" name="Freeform 29"/>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0"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solidFill>
                <a:srgbClr val="CCF0F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1" name="Freeform 31"/>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2" name="Freeform 32"/>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3" name="Freeform 33"/>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4" name="Freeform 34"/>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5" name="Freeform 35"/>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6" name="Freeform 36"/>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7" name="Freeform 37"/>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8" name="Freeform 38"/>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9" name="Freeform 39"/>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0" name="Freeform 40"/>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1" name="Freeform 41"/>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2" name="Freeform 42"/>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3" name="Freeform 43"/>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4" name="Freeform 44"/>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5" name="Freeform 45"/>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6" name="Freeform 46"/>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7" name="Freeform 47"/>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8" name="Freeform 48"/>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9" name="Freeform 49"/>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0" name="Freeform 50"/>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1" name="Freeform 51"/>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2" name="Freeform 52"/>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3" name="Freeform 53"/>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4" name="Freeform 54"/>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5" name="Freeform 55"/>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6" name="Freeform 56"/>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7" name="Freeform 57"/>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8" name="Freeform 58"/>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solidFill>
                <a:srgbClr val="FFAA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9" name="Freeform 59"/>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0" name="Freeform 60"/>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1"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solidFill>
                <a:srgbClr val="7FD9F5"/>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2"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3"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sp>
        <p:nvSpPr>
          <p:cNvPr id="2" name="矩形 1"/>
          <p:cNvSpPr/>
          <p:nvPr/>
        </p:nvSpPr>
        <p:spPr>
          <a:xfrm>
            <a:off x="5080251" y="1556936"/>
            <a:ext cx="5108960" cy="4201150"/>
          </a:xfrm>
          <a:prstGeom prst="rect">
            <a:avLst/>
          </a:prstGeom>
        </p:spPr>
        <p:txBody>
          <a:bodyPr wrap="square">
            <a:spAutoFit/>
          </a:bodyPr>
          <a:lstStyle/>
          <a:p>
            <a:pPr marL="868680" indent="-342900" algn="just">
              <a:lnSpc>
                <a:spcPct val="150000"/>
              </a:lnSpc>
              <a:spcAft>
                <a:spcPts val="0"/>
              </a:spcAft>
              <a:buFont typeface="+mj-lt"/>
              <a:buAutoNum type="arabicPeriod"/>
            </a:pPr>
            <a:r>
              <a:rPr lang="zh-CN" altLang="en-US" sz="1600" kern="100" dirty="0">
                <a:solidFill>
                  <a:schemeClr val="bg1"/>
                </a:solidFill>
                <a:latin typeface="微软雅黑" panose="020B0503020204020204" pitchFamily="34" charset="-122"/>
                <a:ea typeface="微软雅黑" panose="020B0503020204020204" pitchFamily="34" charset="-122"/>
                <a:cs typeface="宋体" panose="02010600030101010101" pitchFamily="2" charset="-122"/>
              </a:rPr>
              <a:t>超声</a:t>
            </a:r>
            <a:r>
              <a:rPr lang="zh-CN" altLang="en-US"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波发射装置在大量的试验后采用了</a:t>
            </a:r>
            <a:r>
              <a:rPr lang="en-US" altLang="zh-CN"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BJT</a:t>
            </a:r>
            <a:r>
              <a:rPr lang="zh-CN" altLang="en-US"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作为驱动器，一方面</a:t>
            </a:r>
            <a:r>
              <a:rPr lang="en-US" altLang="zh-CN"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BJT</a:t>
            </a:r>
            <a:r>
              <a:rPr lang="zh-CN" altLang="en-US"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的带宽较大，能够保证信号质量的同时提供更好的驱动能力；</a:t>
            </a:r>
            <a:endParaRPr lang="en-US" altLang="zh-CN"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a:p>
            <a:pPr marL="868680" indent="-342900" algn="just">
              <a:lnSpc>
                <a:spcPct val="150000"/>
              </a:lnSpc>
              <a:spcAft>
                <a:spcPts val="0"/>
              </a:spcAft>
              <a:buFont typeface="+mj-lt"/>
              <a:buAutoNum type="arabicPeriod"/>
            </a:pPr>
            <a:endParaRPr lang="en-US" altLang="zh-CN"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a:p>
            <a:pPr marL="868680" indent="-342900" algn="just">
              <a:lnSpc>
                <a:spcPct val="150000"/>
              </a:lnSpc>
              <a:spcAft>
                <a:spcPts val="0"/>
              </a:spcAft>
              <a:buFont typeface="+mj-lt"/>
              <a:buAutoNum type="arabicPeriod"/>
            </a:pPr>
            <a:r>
              <a:rPr lang="zh-CN" altLang="zh-CN"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发</a:t>
            </a:r>
            <a:r>
              <a:rPr lang="zh-CN" altLang="zh-CN" sz="1600" kern="100" dirty="0">
                <a:solidFill>
                  <a:schemeClr val="bg1"/>
                </a:solidFill>
                <a:latin typeface="微软雅黑" panose="020B0503020204020204" pitchFamily="34" charset="-122"/>
                <a:ea typeface="微软雅黑" panose="020B0503020204020204" pitchFamily="34" charset="-122"/>
                <a:cs typeface="宋体" panose="02010600030101010101" pitchFamily="2" charset="-122"/>
              </a:rPr>
              <a:t>射器发射信号的时</a:t>
            </a:r>
            <a:r>
              <a:rPr lang="zh-CN" altLang="zh-CN"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序</a:t>
            </a:r>
            <a:r>
              <a:rPr lang="zh-CN" altLang="en-US"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经过反复推敲，试验最终确定了一个较好的时序作为通讯时序；</a:t>
            </a:r>
            <a:endParaRPr lang="en-US" altLang="zh-CN"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a:p>
            <a:pPr marL="868680" indent="-342900" algn="just">
              <a:lnSpc>
                <a:spcPct val="150000"/>
              </a:lnSpc>
              <a:spcAft>
                <a:spcPts val="0"/>
              </a:spcAft>
              <a:buFont typeface="+mj-lt"/>
              <a:buAutoNum type="arabicPeriod"/>
            </a:pPr>
            <a:endParaRPr lang="en-US" altLang="zh-CN" sz="1600" kern="100" dirty="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a:p>
            <a:pPr marL="868680" indent="-342900" algn="just">
              <a:lnSpc>
                <a:spcPct val="150000"/>
              </a:lnSpc>
              <a:spcAft>
                <a:spcPts val="0"/>
              </a:spcAft>
              <a:buFont typeface="+mj-lt"/>
              <a:buAutoNum type="arabicPeriod"/>
            </a:pPr>
            <a:r>
              <a:rPr lang="zh-CN" altLang="en-US"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rPr>
              <a:t>信号接收到后经过电路滤波，检波等处理，在单片机中也对信号进行处理，增强数据的可信度。</a:t>
            </a:r>
            <a:endParaRPr lang="en-US" altLang="zh-CN" sz="1600" kern="100" dirty="0" smtClean="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a:p>
            <a:pPr marL="868680" indent="-342900" algn="just">
              <a:lnSpc>
                <a:spcPct val="150000"/>
              </a:lnSpc>
              <a:spcAft>
                <a:spcPts val="0"/>
              </a:spcAft>
              <a:buFont typeface="+mj-lt"/>
              <a:buAutoNum type="arabicPeriod"/>
            </a:pPr>
            <a:endParaRPr lang="zh-CN" altLang="zh-CN" kern="100" dirty="0">
              <a:solidFill>
                <a:schemeClr val="bg1"/>
              </a:solidFill>
              <a:latin typeface="微软雅黑" panose="020B0503020204020204" pitchFamily="34" charset="-122"/>
              <a:ea typeface="微软雅黑" panose="020B0503020204020204" pitchFamily="34" charset="-122"/>
              <a:cs typeface="宋体" panose="02010600030101010101" pitchFamily="2" charset="-122"/>
            </a:endParaRPr>
          </a:p>
        </p:txBody>
      </p:sp>
    </p:spTree>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4"/>
                                        </p:tgtEl>
                                        <p:attrNameLst>
                                          <p:attrName>style.visibility</p:attrName>
                                        </p:attrNameLst>
                                      </p:cBhvr>
                                      <p:to>
                                        <p:strVal val="visible"/>
                                      </p:to>
                                    </p:set>
                                    <p:animEffect transition="in" filter="fade">
                                      <p:cBhvr>
                                        <p:cTn id="10" dur="500"/>
                                        <p:tgtEl>
                                          <p:spTgt spid="2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5"/>
                                        </p:tgtEl>
                                        <p:attrNameLst>
                                          <p:attrName>style.visibility</p:attrName>
                                        </p:attrNameLst>
                                      </p:cBhvr>
                                      <p:to>
                                        <p:strVal val="visible"/>
                                      </p:to>
                                    </p:set>
                                    <p:animEffect transition="in" filter="fade">
                                      <p:cBhvr>
                                        <p:cTn id="13" dur="500"/>
                                        <p:tgtEl>
                                          <p:spTgt spid="215"/>
                                        </p:tgtEl>
                                      </p:cBhvr>
                                    </p:animEffect>
                                  </p:childTnLst>
                                </p:cTn>
                              </p:par>
                              <p:par>
                                <p:cTn id="14" presetID="10" presetClass="entr" presetSubtype="0" fill="hold" nodeType="withEffect">
                                  <p:stCondLst>
                                    <p:cond delay="0"/>
                                  </p:stCondLst>
                                  <p:childTnLst>
                                    <p:set>
                                      <p:cBhvr>
                                        <p:cTn id="15" dur="1" fill="hold">
                                          <p:stCondLst>
                                            <p:cond delay="0"/>
                                          </p:stCondLst>
                                        </p:cTn>
                                        <p:tgtEl>
                                          <p:spTgt spid="402"/>
                                        </p:tgtEl>
                                        <p:attrNameLst>
                                          <p:attrName>style.visibility</p:attrName>
                                        </p:attrNameLst>
                                      </p:cBhvr>
                                      <p:to>
                                        <p:strVal val="visible"/>
                                      </p:to>
                                    </p:set>
                                    <p:animEffect transition="in" filter="fade">
                                      <p:cBhvr>
                                        <p:cTn id="16" dur="500"/>
                                        <p:tgtEl>
                                          <p:spTgt spid="40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74"/>
                                        </p:tgtEl>
                                        <p:attrNameLst>
                                          <p:attrName>style.visibility</p:attrName>
                                        </p:attrNameLst>
                                      </p:cBhvr>
                                      <p:to>
                                        <p:strVal val="visible"/>
                                      </p:to>
                                    </p:set>
                                    <p:animEffect transition="in" filter="fade">
                                      <p:cBhvr>
                                        <p:cTn id="19" dur="500"/>
                                        <p:tgtEl>
                                          <p:spTgt spid="174"/>
                                        </p:tgtEl>
                                      </p:cBhvr>
                                    </p:animEffect>
                                  </p:childTnLst>
                                </p:cTn>
                              </p:par>
                              <p:par>
                                <p:cTn id="20" presetID="10" presetClass="entr" presetSubtype="0" fill="hold" nodeType="withEffect">
                                  <p:stCondLst>
                                    <p:cond delay="0"/>
                                  </p:stCondLst>
                                  <p:childTnLst>
                                    <p:set>
                                      <p:cBhvr>
                                        <p:cTn id="21" dur="1" fill="hold">
                                          <p:stCondLst>
                                            <p:cond delay="0"/>
                                          </p:stCondLst>
                                        </p:cTn>
                                        <p:tgtEl>
                                          <p:spTgt spid="62"/>
                                        </p:tgtEl>
                                        <p:attrNameLst>
                                          <p:attrName>style.visibility</p:attrName>
                                        </p:attrNameLst>
                                      </p:cBhvr>
                                      <p:to>
                                        <p:strVal val="visible"/>
                                      </p:to>
                                    </p:set>
                                    <p:animEffect transition="in" filter="fade">
                                      <p:cBhvr>
                                        <p:cTn id="22" dur="500"/>
                                        <p:tgtEl>
                                          <p:spTgt spid="6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7"/>
                                        </p:tgtEl>
                                        <p:attrNameLst>
                                          <p:attrName>style.visibility</p:attrName>
                                        </p:attrNameLst>
                                      </p:cBhvr>
                                      <p:to>
                                        <p:strVal val="visible"/>
                                      </p:to>
                                    </p:set>
                                    <p:animEffect transition="in" filter="fade">
                                      <p:cBhvr>
                                        <p:cTn id="25" dur="500"/>
                                        <p:tgtEl>
                                          <p:spTgt spid="217"/>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par>
                                <p:cTn id="29" presetID="10" presetClass="entr" presetSubtype="0" fill="hold" nodeType="withEffect">
                                  <p:stCondLst>
                                    <p:cond delay="0"/>
                                  </p:stCondLst>
                                  <p:childTnLst>
                                    <p:set>
                                      <p:cBhvr>
                                        <p:cTn id="30" dur="1" fill="hold">
                                          <p:stCondLst>
                                            <p:cond delay="0"/>
                                          </p:stCondLst>
                                        </p:cTn>
                                        <p:tgtEl>
                                          <p:spTgt spid="218"/>
                                        </p:tgtEl>
                                        <p:attrNameLst>
                                          <p:attrName>style.visibility</p:attrName>
                                        </p:attrNameLst>
                                      </p:cBhvr>
                                      <p:to>
                                        <p:strVal val="visible"/>
                                      </p:to>
                                    </p:set>
                                    <p:animEffect transition="in" filter="fade">
                                      <p:cBhvr>
                                        <p:cTn id="31" dur="500"/>
                                        <p:tgtEl>
                                          <p:spTgt spid="218"/>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par>
                                <p:cTn id="35" presetID="10" presetClass="entr" presetSubtype="0" fill="hold" nodeType="withEffect">
                                  <p:stCondLst>
                                    <p:cond delay="0"/>
                                  </p:stCondLst>
                                  <p:childTnLst>
                                    <p:set>
                                      <p:cBhvr>
                                        <p:cTn id="36" dur="1" fill="hold">
                                          <p:stCondLst>
                                            <p:cond delay="0"/>
                                          </p:stCondLst>
                                        </p:cTn>
                                        <p:tgtEl>
                                          <p:spTgt spid="418"/>
                                        </p:tgtEl>
                                        <p:attrNameLst>
                                          <p:attrName>style.visibility</p:attrName>
                                        </p:attrNameLst>
                                      </p:cBhvr>
                                      <p:to>
                                        <p:strVal val="visible"/>
                                      </p:to>
                                    </p:set>
                                    <p:animEffect transition="in" filter="fade">
                                      <p:cBhvr>
                                        <p:cTn id="37" dur="500"/>
                                        <p:tgtEl>
                                          <p:spTgt spid="41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fade">
                                      <p:cBhvr>
                                        <p:cTn id="4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 grpId="0" animBg="1"/>
      <p:bldP spid="214" grpId="0"/>
      <p:bldP spid="215" grpId="0"/>
      <p:bldP spid="217" grpId="0" animBg="1"/>
      <p:bldP spid="13" grpId="0" animBg="1"/>
      <p:bldP spid="22" grpId="0"/>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 name="Freeform 11"/>
          <p:cNvSpPr/>
          <p:nvPr/>
        </p:nvSpPr>
        <p:spPr bwMode="auto">
          <a:xfrm rot="5400000">
            <a:off x="3089429" y="480617"/>
            <a:ext cx="526534" cy="428654"/>
          </a:xfrm>
          <a:custGeom>
            <a:avLst/>
            <a:gdLst>
              <a:gd name="T0" fmla="*/ 79 w 156"/>
              <a:gd name="T1" fmla="*/ 0 h 127"/>
              <a:gd name="T2" fmla="*/ 0 w 156"/>
              <a:gd name="T3" fmla="*/ 79 h 127"/>
              <a:gd name="T4" fmla="*/ 0 w 156"/>
              <a:gd name="T5" fmla="*/ 127 h 127"/>
              <a:gd name="T6" fmla="*/ 79 w 156"/>
              <a:gd name="T7" fmla="*/ 48 h 127"/>
              <a:gd name="T8" fmla="*/ 156 w 156"/>
              <a:gd name="T9" fmla="*/ 127 h 127"/>
              <a:gd name="T10" fmla="*/ 156 w 156"/>
              <a:gd name="T11" fmla="*/ 79 h 127"/>
              <a:gd name="T12" fmla="*/ 79 w 156"/>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56" h="127">
                <a:moveTo>
                  <a:pt x="79" y="0"/>
                </a:moveTo>
                <a:lnTo>
                  <a:pt x="0" y="79"/>
                </a:lnTo>
                <a:lnTo>
                  <a:pt x="0" y="127"/>
                </a:lnTo>
                <a:lnTo>
                  <a:pt x="79" y="48"/>
                </a:lnTo>
                <a:lnTo>
                  <a:pt x="156" y="127"/>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2" name="Freeform 12"/>
          <p:cNvSpPr/>
          <p:nvPr/>
        </p:nvSpPr>
        <p:spPr bwMode="auto">
          <a:xfrm rot="5400000">
            <a:off x="3337508" y="485680"/>
            <a:ext cx="526534" cy="418527"/>
          </a:xfrm>
          <a:custGeom>
            <a:avLst/>
            <a:gdLst>
              <a:gd name="T0" fmla="*/ 79 w 156"/>
              <a:gd name="T1" fmla="*/ 0 h 124"/>
              <a:gd name="T2" fmla="*/ 0 w 156"/>
              <a:gd name="T3" fmla="*/ 79 h 124"/>
              <a:gd name="T4" fmla="*/ 0 w 156"/>
              <a:gd name="T5" fmla="*/ 124 h 124"/>
              <a:gd name="T6" fmla="*/ 79 w 156"/>
              <a:gd name="T7" fmla="*/ 48 h 124"/>
              <a:gd name="T8" fmla="*/ 156 w 156"/>
              <a:gd name="T9" fmla="*/ 124 h 124"/>
              <a:gd name="T10" fmla="*/ 156 w 156"/>
              <a:gd name="T11" fmla="*/ 79 h 124"/>
              <a:gd name="T12" fmla="*/ 79 w 156"/>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156" h="124">
                <a:moveTo>
                  <a:pt x="79" y="0"/>
                </a:moveTo>
                <a:lnTo>
                  <a:pt x="0" y="79"/>
                </a:lnTo>
                <a:lnTo>
                  <a:pt x="0" y="124"/>
                </a:lnTo>
                <a:lnTo>
                  <a:pt x="79" y="48"/>
                </a:lnTo>
                <a:lnTo>
                  <a:pt x="156" y="124"/>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23" name="Freeform 13"/>
          <p:cNvSpPr/>
          <p:nvPr/>
        </p:nvSpPr>
        <p:spPr bwMode="auto">
          <a:xfrm rot="5400000">
            <a:off x="3582212" y="483992"/>
            <a:ext cx="526534" cy="421904"/>
          </a:xfrm>
          <a:custGeom>
            <a:avLst/>
            <a:gdLst>
              <a:gd name="T0" fmla="*/ 79 w 156"/>
              <a:gd name="T1" fmla="*/ 0 h 125"/>
              <a:gd name="T2" fmla="*/ 0 w 156"/>
              <a:gd name="T3" fmla="*/ 77 h 125"/>
              <a:gd name="T4" fmla="*/ 0 w 156"/>
              <a:gd name="T5" fmla="*/ 125 h 125"/>
              <a:gd name="T6" fmla="*/ 79 w 156"/>
              <a:gd name="T7" fmla="*/ 46 h 125"/>
              <a:gd name="T8" fmla="*/ 156 w 156"/>
              <a:gd name="T9" fmla="*/ 125 h 125"/>
              <a:gd name="T10" fmla="*/ 156 w 156"/>
              <a:gd name="T11" fmla="*/ 77 h 125"/>
              <a:gd name="T12" fmla="*/ 79 w 156"/>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56" h="125">
                <a:moveTo>
                  <a:pt x="79" y="0"/>
                </a:moveTo>
                <a:lnTo>
                  <a:pt x="0" y="77"/>
                </a:lnTo>
                <a:lnTo>
                  <a:pt x="0" y="125"/>
                </a:lnTo>
                <a:lnTo>
                  <a:pt x="79" y="46"/>
                </a:lnTo>
                <a:lnTo>
                  <a:pt x="156" y="125"/>
                </a:lnTo>
                <a:lnTo>
                  <a:pt x="156" y="77"/>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8" name="Freeform 11"/>
          <p:cNvSpPr/>
          <p:nvPr/>
        </p:nvSpPr>
        <p:spPr bwMode="auto">
          <a:xfrm rot="5400000">
            <a:off x="2346477" y="480617"/>
            <a:ext cx="526534" cy="428654"/>
          </a:xfrm>
          <a:custGeom>
            <a:avLst/>
            <a:gdLst>
              <a:gd name="T0" fmla="*/ 79 w 156"/>
              <a:gd name="T1" fmla="*/ 0 h 127"/>
              <a:gd name="T2" fmla="*/ 0 w 156"/>
              <a:gd name="T3" fmla="*/ 79 h 127"/>
              <a:gd name="T4" fmla="*/ 0 w 156"/>
              <a:gd name="T5" fmla="*/ 127 h 127"/>
              <a:gd name="T6" fmla="*/ 79 w 156"/>
              <a:gd name="T7" fmla="*/ 48 h 127"/>
              <a:gd name="T8" fmla="*/ 156 w 156"/>
              <a:gd name="T9" fmla="*/ 127 h 127"/>
              <a:gd name="T10" fmla="*/ 156 w 156"/>
              <a:gd name="T11" fmla="*/ 79 h 127"/>
              <a:gd name="T12" fmla="*/ 79 w 156"/>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56" h="127">
                <a:moveTo>
                  <a:pt x="79" y="0"/>
                </a:moveTo>
                <a:lnTo>
                  <a:pt x="0" y="79"/>
                </a:lnTo>
                <a:lnTo>
                  <a:pt x="0" y="127"/>
                </a:lnTo>
                <a:lnTo>
                  <a:pt x="79" y="48"/>
                </a:lnTo>
                <a:lnTo>
                  <a:pt x="156" y="127"/>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9" name="Freeform 12"/>
          <p:cNvSpPr/>
          <p:nvPr/>
        </p:nvSpPr>
        <p:spPr bwMode="auto">
          <a:xfrm rot="5400000">
            <a:off x="2594556" y="485680"/>
            <a:ext cx="526534" cy="418527"/>
          </a:xfrm>
          <a:custGeom>
            <a:avLst/>
            <a:gdLst>
              <a:gd name="T0" fmla="*/ 79 w 156"/>
              <a:gd name="T1" fmla="*/ 0 h 124"/>
              <a:gd name="T2" fmla="*/ 0 w 156"/>
              <a:gd name="T3" fmla="*/ 79 h 124"/>
              <a:gd name="T4" fmla="*/ 0 w 156"/>
              <a:gd name="T5" fmla="*/ 124 h 124"/>
              <a:gd name="T6" fmla="*/ 79 w 156"/>
              <a:gd name="T7" fmla="*/ 48 h 124"/>
              <a:gd name="T8" fmla="*/ 156 w 156"/>
              <a:gd name="T9" fmla="*/ 124 h 124"/>
              <a:gd name="T10" fmla="*/ 156 w 156"/>
              <a:gd name="T11" fmla="*/ 79 h 124"/>
              <a:gd name="T12" fmla="*/ 79 w 156"/>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156" h="124">
                <a:moveTo>
                  <a:pt x="79" y="0"/>
                </a:moveTo>
                <a:lnTo>
                  <a:pt x="0" y="79"/>
                </a:lnTo>
                <a:lnTo>
                  <a:pt x="0" y="124"/>
                </a:lnTo>
                <a:lnTo>
                  <a:pt x="79" y="48"/>
                </a:lnTo>
                <a:lnTo>
                  <a:pt x="156" y="124"/>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20" name="Freeform 13"/>
          <p:cNvSpPr/>
          <p:nvPr/>
        </p:nvSpPr>
        <p:spPr bwMode="auto">
          <a:xfrm rot="5400000">
            <a:off x="2839260" y="483992"/>
            <a:ext cx="526534" cy="421904"/>
          </a:xfrm>
          <a:custGeom>
            <a:avLst/>
            <a:gdLst>
              <a:gd name="T0" fmla="*/ 79 w 156"/>
              <a:gd name="T1" fmla="*/ 0 h 125"/>
              <a:gd name="T2" fmla="*/ 0 w 156"/>
              <a:gd name="T3" fmla="*/ 77 h 125"/>
              <a:gd name="T4" fmla="*/ 0 w 156"/>
              <a:gd name="T5" fmla="*/ 125 h 125"/>
              <a:gd name="T6" fmla="*/ 79 w 156"/>
              <a:gd name="T7" fmla="*/ 46 h 125"/>
              <a:gd name="T8" fmla="*/ 156 w 156"/>
              <a:gd name="T9" fmla="*/ 125 h 125"/>
              <a:gd name="T10" fmla="*/ 156 w 156"/>
              <a:gd name="T11" fmla="*/ 77 h 125"/>
              <a:gd name="T12" fmla="*/ 79 w 156"/>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56" h="125">
                <a:moveTo>
                  <a:pt x="79" y="0"/>
                </a:moveTo>
                <a:lnTo>
                  <a:pt x="0" y="77"/>
                </a:lnTo>
                <a:lnTo>
                  <a:pt x="0" y="125"/>
                </a:lnTo>
                <a:lnTo>
                  <a:pt x="79" y="46"/>
                </a:lnTo>
                <a:lnTo>
                  <a:pt x="156" y="125"/>
                </a:lnTo>
                <a:lnTo>
                  <a:pt x="156" y="77"/>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5" name="Freeform 11"/>
          <p:cNvSpPr/>
          <p:nvPr/>
        </p:nvSpPr>
        <p:spPr bwMode="auto">
          <a:xfrm rot="5400000">
            <a:off x="1603525" y="480617"/>
            <a:ext cx="526534" cy="428654"/>
          </a:xfrm>
          <a:custGeom>
            <a:avLst/>
            <a:gdLst>
              <a:gd name="T0" fmla="*/ 79 w 156"/>
              <a:gd name="T1" fmla="*/ 0 h 127"/>
              <a:gd name="T2" fmla="*/ 0 w 156"/>
              <a:gd name="T3" fmla="*/ 79 h 127"/>
              <a:gd name="T4" fmla="*/ 0 w 156"/>
              <a:gd name="T5" fmla="*/ 127 h 127"/>
              <a:gd name="T6" fmla="*/ 79 w 156"/>
              <a:gd name="T7" fmla="*/ 48 h 127"/>
              <a:gd name="T8" fmla="*/ 156 w 156"/>
              <a:gd name="T9" fmla="*/ 127 h 127"/>
              <a:gd name="T10" fmla="*/ 156 w 156"/>
              <a:gd name="T11" fmla="*/ 79 h 127"/>
              <a:gd name="T12" fmla="*/ 79 w 156"/>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56" h="127">
                <a:moveTo>
                  <a:pt x="79" y="0"/>
                </a:moveTo>
                <a:lnTo>
                  <a:pt x="0" y="79"/>
                </a:lnTo>
                <a:lnTo>
                  <a:pt x="0" y="127"/>
                </a:lnTo>
                <a:lnTo>
                  <a:pt x="79" y="48"/>
                </a:lnTo>
                <a:lnTo>
                  <a:pt x="156" y="127"/>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6" name="Freeform 12"/>
          <p:cNvSpPr/>
          <p:nvPr/>
        </p:nvSpPr>
        <p:spPr bwMode="auto">
          <a:xfrm rot="5400000">
            <a:off x="1851604" y="485680"/>
            <a:ext cx="526534" cy="418527"/>
          </a:xfrm>
          <a:custGeom>
            <a:avLst/>
            <a:gdLst>
              <a:gd name="T0" fmla="*/ 79 w 156"/>
              <a:gd name="T1" fmla="*/ 0 h 124"/>
              <a:gd name="T2" fmla="*/ 0 w 156"/>
              <a:gd name="T3" fmla="*/ 79 h 124"/>
              <a:gd name="T4" fmla="*/ 0 w 156"/>
              <a:gd name="T5" fmla="*/ 124 h 124"/>
              <a:gd name="T6" fmla="*/ 79 w 156"/>
              <a:gd name="T7" fmla="*/ 48 h 124"/>
              <a:gd name="T8" fmla="*/ 156 w 156"/>
              <a:gd name="T9" fmla="*/ 124 h 124"/>
              <a:gd name="T10" fmla="*/ 156 w 156"/>
              <a:gd name="T11" fmla="*/ 79 h 124"/>
              <a:gd name="T12" fmla="*/ 79 w 156"/>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156" h="124">
                <a:moveTo>
                  <a:pt x="79" y="0"/>
                </a:moveTo>
                <a:lnTo>
                  <a:pt x="0" y="79"/>
                </a:lnTo>
                <a:lnTo>
                  <a:pt x="0" y="124"/>
                </a:lnTo>
                <a:lnTo>
                  <a:pt x="79" y="48"/>
                </a:lnTo>
                <a:lnTo>
                  <a:pt x="156" y="124"/>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17" name="Freeform 13"/>
          <p:cNvSpPr/>
          <p:nvPr/>
        </p:nvSpPr>
        <p:spPr bwMode="auto">
          <a:xfrm rot="5400000">
            <a:off x="2096308" y="483992"/>
            <a:ext cx="526534" cy="421904"/>
          </a:xfrm>
          <a:custGeom>
            <a:avLst/>
            <a:gdLst>
              <a:gd name="T0" fmla="*/ 79 w 156"/>
              <a:gd name="T1" fmla="*/ 0 h 125"/>
              <a:gd name="T2" fmla="*/ 0 w 156"/>
              <a:gd name="T3" fmla="*/ 77 h 125"/>
              <a:gd name="T4" fmla="*/ 0 w 156"/>
              <a:gd name="T5" fmla="*/ 125 h 125"/>
              <a:gd name="T6" fmla="*/ 79 w 156"/>
              <a:gd name="T7" fmla="*/ 46 h 125"/>
              <a:gd name="T8" fmla="*/ 156 w 156"/>
              <a:gd name="T9" fmla="*/ 125 h 125"/>
              <a:gd name="T10" fmla="*/ 156 w 156"/>
              <a:gd name="T11" fmla="*/ 77 h 125"/>
              <a:gd name="T12" fmla="*/ 79 w 156"/>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56" h="125">
                <a:moveTo>
                  <a:pt x="79" y="0"/>
                </a:moveTo>
                <a:lnTo>
                  <a:pt x="0" y="77"/>
                </a:lnTo>
                <a:lnTo>
                  <a:pt x="0" y="125"/>
                </a:lnTo>
                <a:lnTo>
                  <a:pt x="79" y="46"/>
                </a:lnTo>
                <a:lnTo>
                  <a:pt x="156" y="125"/>
                </a:lnTo>
                <a:lnTo>
                  <a:pt x="156" y="77"/>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2" name="Freeform 11"/>
          <p:cNvSpPr/>
          <p:nvPr/>
        </p:nvSpPr>
        <p:spPr bwMode="auto">
          <a:xfrm rot="5400000">
            <a:off x="867323" y="480617"/>
            <a:ext cx="526534" cy="428654"/>
          </a:xfrm>
          <a:custGeom>
            <a:avLst/>
            <a:gdLst>
              <a:gd name="T0" fmla="*/ 79 w 156"/>
              <a:gd name="T1" fmla="*/ 0 h 127"/>
              <a:gd name="T2" fmla="*/ 0 w 156"/>
              <a:gd name="T3" fmla="*/ 79 h 127"/>
              <a:gd name="T4" fmla="*/ 0 w 156"/>
              <a:gd name="T5" fmla="*/ 127 h 127"/>
              <a:gd name="T6" fmla="*/ 79 w 156"/>
              <a:gd name="T7" fmla="*/ 48 h 127"/>
              <a:gd name="T8" fmla="*/ 156 w 156"/>
              <a:gd name="T9" fmla="*/ 127 h 127"/>
              <a:gd name="T10" fmla="*/ 156 w 156"/>
              <a:gd name="T11" fmla="*/ 79 h 127"/>
              <a:gd name="T12" fmla="*/ 79 w 156"/>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56" h="127">
                <a:moveTo>
                  <a:pt x="79" y="0"/>
                </a:moveTo>
                <a:lnTo>
                  <a:pt x="0" y="79"/>
                </a:lnTo>
                <a:lnTo>
                  <a:pt x="0" y="127"/>
                </a:lnTo>
                <a:lnTo>
                  <a:pt x="79" y="48"/>
                </a:lnTo>
                <a:lnTo>
                  <a:pt x="156" y="127"/>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3" name="Freeform 12"/>
          <p:cNvSpPr/>
          <p:nvPr/>
        </p:nvSpPr>
        <p:spPr bwMode="auto">
          <a:xfrm rot="5400000">
            <a:off x="1115402" y="485680"/>
            <a:ext cx="526534" cy="418527"/>
          </a:xfrm>
          <a:custGeom>
            <a:avLst/>
            <a:gdLst>
              <a:gd name="T0" fmla="*/ 79 w 156"/>
              <a:gd name="T1" fmla="*/ 0 h 124"/>
              <a:gd name="T2" fmla="*/ 0 w 156"/>
              <a:gd name="T3" fmla="*/ 79 h 124"/>
              <a:gd name="T4" fmla="*/ 0 w 156"/>
              <a:gd name="T5" fmla="*/ 124 h 124"/>
              <a:gd name="T6" fmla="*/ 79 w 156"/>
              <a:gd name="T7" fmla="*/ 48 h 124"/>
              <a:gd name="T8" fmla="*/ 156 w 156"/>
              <a:gd name="T9" fmla="*/ 124 h 124"/>
              <a:gd name="T10" fmla="*/ 156 w 156"/>
              <a:gd name="T11" fmla="*/ 79 h 124"/>
              <a:gd name="T12" fmla="*/ 79 w 156"/>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156" h="124">
                <a:moveTo>
                  <a:pt x="79" y="0"/>
                </a:moveTo>
                <a:lnTo>
                  <a:pt x="0" y="79"/>
                </a:lnTo>
                <a:lnTo>
                  <a:pt x="0" y="124"/>
                </a:lnTo>
                <a:lnTo>
                  <a:pt x="79" y="48"/>
                </a:lnTo>
                <a:lnTo>
                  <a:pt x="156" y="124"/>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14" name="Freeform 13"/>
          <p:cNvSpPr/>
          <p:nvPr/>
        </p:nvSpPr>
        <p:spPr bwMode="auto">
          <a:xfrm rot="5400000">
            <a:off x="1360106" y="483992"/>
            <a:ext cx="526534" cy="421904"/>
          </a:xfrm>
          <a:custGeom>
            <a:avLst/>
            <a:gdLst>
              <a:gd name="T0" fmla="*/ 79 w 156"/>
              <a:gd name="T1" fmla="*/ 0 h 125"/>
              <a:gd name="T2" fmla="*/ 0 w 156"/>
              <a:gd name="T3" fmla="*/ 77 h 125"/>
              <a:gd name="T4" fmla="*/ 0 w 156"/>
              <a:gd name="T5" fmla="*/ 125 h 125"/>
              <a:gd name="T6" fmla="*/ 79 w 156"/>
              <a:gd name="T7" fmla="*/ 46 h 125"/>
              <a:gd name="T8" fmla="*/ 156 w 156"/>
              <a:gd name="T9" fmla="*/ 125 h 125"/>
              <a:gd name="T10" fmla="*/ 156 w 156"/>
              <a:gd name="T11" fmla="*/ 77 h 125"/>
              <a:gd name="T12" fmla="*/ 79 w 156"/>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56" h="125">
                <a:moveTo>
                  <a:pt x="79" y="0"/>
                </a:moveTo>
                <a:lnTo>
                  <a:pt x="0" y="77"/>
                </a:lnTo>
                <a:lnTo>
                  <a:pt x="0" y="125"/>
                </a:lnTo>
                <a:lnTo>
                  <a:pt x="79" y="46"/>
                </a:lnTo>
                <a:lnTo>
                  <a:pt x="156" y="125"/>
                </a:lnTo>
                <a:lnTo>
                  <a:pt x="156" y="77"/>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 name="Freeform 11"/>
          <p:cNvSpPr/>
          <p:nvPr/>
        </p:nvSpPr>
        <p:spPr bwMode="auto">
          <a:xfrm rot="5400000">
            <a:off x="124371" y="480617"/>
            <a:ext cx="526534" cy="428654"/>
          </a:xfrm>
          <a:custGeom>
            <a:avLst/>
            <a:gdLst>
              <a:gd name="T0" fmla="*/ 79 w 156"/>
              <a:gd name="T1" fmla="*/ 0 h 127"/>
              <a:gd name="T2" fmla="*/ 0 w 156"/>
              <a:gd name="T3" fmla="*/ 79 h 127"/>
              <a:gd name="T4" fmla="*/ 0 w 156"/>
              <a:gd name="T5" fmla="*/ 127 h 127"/>
              <a:gd name="T6" fmla="*/ 79 w 156"/>
              <a:gd name="T7" fmla="*/ 48 h 127"/>
              <a:gd name="T8" fmla="*/ 156 w 156"/>
              <a:gd name="T9" fmla="*/ 127 h 127"/>
              <a:gd name="T10" fmla="*/ 156 w 156"/>
              <a:gd name="T11" fmla="*/ 79 h 127"/>
              <a:gd name="T12" fmla="*/ 79 w 156"/>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56" h="127">
                <a:moveTo>
                  <a:pt x="79" y="0"/>
                </a:moveTo>
                <a:lnTo>
                  <a:pt x="0" y="79"/>
                </a:lnTo>
                <a:lnTo>
                  <a:pt x="0" y="127"/>
                </a:lnTo>
                <a:lnTo>
                  <a:pt x="79" y="48"/>
                </a:lnTo>
                <a:lnTo>
                  <a:pt x="156" y="127"/>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 name="Freeform 12"/>
          <p:cNvSpPr/>
          <p:nvPr/>
        </p:nvSpPr>
        <p:spPr bwMode="auto">
          <a:xfrm rot="5400000">
            <a:off x="372450" y="485680"/>
            <a:ext cx="526534" cy="418527"/>
          </a:xfrm>
          <a:custGeom>
            <a:avLst/>
            <a:gdLst>
              <a:gd name="T0" fmla="*/ 79 w 156"/>
              <a:gd name="T1" fmla="*/ 0 h 124"/>
              <a:gd name="T2" fmla="*/ 0 w 156"/>
              <a:gd name="T3" fmla="*/ 79 h 124"/>
              <a:gd name="T4" fmla="*/ 0 w 156"/>
              <a:gd name="T5" fmla="*/ 124 h 124"/>
              <a:gd name="T6" fmla="*/ 79 w 156"/>
              <a:gd name="T7" fmla="*/ 48 h 124"/>
              <a:gd name="T8" fmla="*/ 156 w 156"/>
              <a:gd name="T9" fmla="*/ 124 h 124"/>
              <a:gd name="T10" fmla="*/ 156 w 156"/>
              <a:gd name="T11" fmla="*/ 79 h 124"/>
              <a:gd name="T12" fmla="*/ 79 w 156"/>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156" h="124">
                <a:moveTo>
                  <a:pt x="79" y="0"/>
                </a:moveTo>
                <a:lnTo>
                  <a:pt x="0" y="79"/>
                </a:lnTo>
                <a:lnTo>
                  <a:pt x="0" y="124"/>
                </a:lnTo>
                <a:lnTo>
                  <a:pt x="79" y="48"/>
                </a:lnTo>
                <a:lnTo>
                  <a:pt x="156" y="124"/>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11" name="Freeform 13"/>
          <p:cNvSpPr/>
          <p:nvPr/>
        </p:nvSpPr>
        <p:spPr bwMode="auto">
          <a:xfrm rot="5400000">
            <a:off x="617154" y="483992"/>
            <a:ext cx="526534" cy="421904"/>
          </a:xfrm>
          <a:custGeom>
            <a:avLst/>
            <a:gdLst>
              <a:gd name="T0" fmla="*/ 79 w 156"/>
              <a:gd name="T1" fmla="*/ 0 h 125"/>
              <a:gd name="T2" fmla="*/ 0 w 156"/>
              <a:gd name="T3" fmla="*/ 77 h 125"/>
              <a:gd name="T4" fmla="*/ 0 w 156"/>
              <a:gd name="T5" fmla="*/ 125 h 125"/>
              <a:gd name="T6" fmla="*/ 79 w 156"/>
              <a:gd name="T7" fmla="*/ 46 h 125"/>
              <a:gd name="T8" fmla="*/ 156 w 156"/>
              <a:gd name="T9" fmla="*/ 125 h 125"/>
              <a:gd name="T10" fmla="*/ 156 w 156"/>
              <a:gd name="T11" fmla="*/ 77 h 125"/>
              <a:gd name="T12" fmla="*/ 79 w 156"/>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56" h="125">
                <a:moveTo>
                  <a:pt x="79" y="0"/>
                </a:moveTo>
                <a:lnTo>
                  <a:pt x="0" y="77"/>
                </a:lnTo>
                <a:lnTo>
                  <a:pt x="0" y="125"/>
                </a:lnTo>
                <a:lnTo>
                  <a:pt x="79" y="46"/>
                </a:lnTo>
                <a:lnTo>
                  <a:pt x="156" y="125"/>
                </a:lnTo>
                <a:lnTo>
                  <a:pt x="156" y="77"/>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6" name="Freeform 11"/>
          <p:cNvSpPr/>
          <p:nvPr/>
        </p:nvSpPr>
        <p:spPr bwMode="auto">
          <a:xfrm rot="16200000">
            <a:off x="8564866" y="480617"/>
            <a:ext cx="526534" cy="428654"/>
          </a:xfrm>
          <a:custGeom>
            <a:avLst/>
            <a:gdLst>
              <a:gd name="T0" fmla="*/ 79 w 156"/>
              <a:gd name="T1" fmla="*/ 0 h 127"/>
              <a:gd name="T2" fmla="*/ 0 w 156"/>
              <a:gd name="T3" fmla="*/ 79 h 127"/>
              <a:gd name="T4" fmla="*/ 0 w 156"/>
              <a:gd name="T5" fmla="*/ 127 h 127"/>
              <a:gd name="T6" fmla="*/ 79 w 156"/>
              <a:gd name="T7" fmla="*/ 48 h 127"/>
              <a:gd name="T8" fmla="*/ 156 w 156"/>
              <a:gd name="T9" fmla="*/ 127 h 127"/>
              <a:gd name="T10" fmla="*/ 156 w 156"/>
              <a:gd name="T11" fmla="*/ 79 h 127"/>
              <a:gd name="T12" fmla="*/ 79 w 156"/>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56" h="127">
                <a:moveTo>
                  <a:pt x="79" y="0"/>
                </a:moveTo>
                <a:lnTo>
                  <a:pt x="0" y="79"/>
                </a:lnTo>
                <a:lnTo>
                  <a:pt x="0" y="127"/>
                </a:lnTo>
                <a:lnTo>
                  <a:pt x="79" y="48"/>
                </a:lnTo>
                <a:lnTo>
                  <a:pt x="156" y="127"/>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7" name="Freeform 12"/>
          <p:cNvSpPr/>
          <p:nvPr/>
        </p:nvSpPr>
        <p:spPr bwMode="auto">
          <a:xfrm rot="16200000">
            <a:off x="8316787" y="485680"/>
            <a:ext cx="526534" cy="418527"/>
          </a:xfrm>
          <a:custGeom>
            <a:avLst/>
            <a:gdLst>
              <a:gd name="T0" fmla="*/ 79 w 156"/>
              <a:gd name="T1" fmla="*/ 0 h 124"/>
              <a:gd name="T2" fmla="*/ 0 w 156"/>
              <a:gd name="T3" fmla="*/ 79 h 124"/>
              <a:gd name="T4" fmla="*/ 0 w 156"/>
              <a:gd name="T5" fmla="*/ 124 h 124"/>
              <a:gd name="T6" fmla="*/ 79 w 156"/>
              <a:gd name="T7" fmla="*/ 48 h 124"/>
              <a:gd name="T8" fmla="*/ 156 w 156"/>
              <a:gd name="T9" fmla="*/ 124 h 124"/>
              <a:gd name="T10" fmla="*/ 156 w 156"/>
              <a:gd name="T11" fmla="*/ 79 h 124"/>
              <a:gd name="T12" fmla="*/ 79 w 156"/>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156" h="124">
                <a:moveTo>
                  <a:pt x="79" y="0"/>
                </a:moveTo>
                <a:lnTo>
                  <a:pt x="0" y="79"/>
                </a:lnTo>
                <a:lnTo>
                  <a:pt x="0" y="124"/>
                </a:lnTo>
                <a:lnTo>
                  <a:pt x="79" y="48"/>
                </a:lnTo>
                <a:lnTo>
                  <a:pt x="156" y="124"/>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48" name="Freeform 13"/>
          <p:cNvSpPr/>
          <p:nvPr/>
        </p:nvSpPr>
        <p:spPr bwMode="auto">
          <a:xfrm rot="16200000">
            <a:off x="8072083" y="483992"/>
            <a:ext cx="526534" cy="421904"/>
          </a:xfrm>
          <a:custGeom>
            <a:avLst/>
            <a:gdLst>
              <a:gd name="T0" fmla="*/ 79 w 156"/>
              <a:gd name="T1" fmla="*/ 0 h 125"/>
              <a:gd name="T2" fmla="*/ 0 w 156"/>
              <a:gd name="T3" fmla="*/ 77 h 125"/>
              <a:gd name="T4" fmla="*/ 0 w 156"/>
              <a:gd name="T5" fmla="*/ 125 h 125"/>
              <a:gd name="T6" fmla="*/ 79 w 156"/>
              <a:gd name="T7" fmla="*/ 46 h 125"/>
              <a:gd name="T8" fmla="*/ 156 w 156"/>
              <a:gd name="T9" fmla="*/ 125 h 125"/>
              <a:gd name="T10" fmla="*/ 156 w 156"/>
              <a:gd name="T11" fmla="*/ 77 h 125"/>
              <a:gd name="T12" fmla="*/ 79 w 156"/>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56" h="125">
                <a:moveTo>
                  <a:pt x="79" y="0"/>
                </a:moveTo>
                <a:lnTo>
                  <a:pt x="0" y="77"/>
                </a:lnTo>
                <a:lnTo>
                  <a:pt x="0" y="125"/>
                </a:lnTo>
                <a:lnTo>
                  <a:pt x="79" y="46"/>
                </a:lnTo>
                <a:lnTo>
                  <a:pt x="156" y="125"/>
                </a:lnTo>
                <a:lnTo>
                  <a:pt x="156" y="77"/>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3" name="Freeform 11"/>
          <p:cNvSpPr/>
          <p:nvPr/>
        </p:nvSpPr>
        <p:spPr bwMode="auto">
          <a:xfrm rot="16200000">
            <a:off x="9307818" y="480617"/>
            <a:ext cx="526534" cy="428654"/>
          </a:xfrm>
          <a:custGeom>
            <a:avLst/>
            <a:gdLst>
              <a:gd name="T0" fmla="*/ 79 w 156"/>
              <a:gd name="T1" fmla="*/ 0 h 127"/>
              <a:gd name="T2" fmla="*/ 0 w 156"/>
              <a:gd name="T3" fmla="*/ 79 h 127"/>
              <a:gd name="T4" fmla="*/ 0 w 156"/>
              <a:gd name="T5" fmla="*/ 127 h 127"/>
              <a:gd name="T6" fmla="*/ 79 w 156"/>
              <a:gd name="T7" fmla="*/ 48 h 127"/>
              <a:gd name="T8" fmla="*/ 156 w 156"/>
              <a:gd name="T9" fmla="*/ 127 h 127"/>
              <a:gd name="T10" fmla="*/ 156 w 156"/>
              <a:gd name="T11" fmla="*/ 79 h 127"/>
              <a:gd name="T12" fmla="*/ 79 w 156"/>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56" h="127">
                <a:moveTo>
                  <a:pt x="79" y="0"/>
                </a:moveTo>
                <a:lnTo>
                  <a:pt x="0" y="79"/>
                </a:lnTo>
                <a:lnTo>
                  <a:pt x="0" y="127"/>
                </a:lnTo>
                <a:lnTo>
                  <a:pt x="79" y="48"/>
                </a:lnTo>
                <a:lnTo>
                  <a:pt x="156" y="127"/>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4" name="Freeform 12"/>
          <p:cNvSpPr/>
          <p:nvPr/>
        </p:nvSpPr>
        <p:spPr bwMode="auto">
          <a:xfrm rot="16200000">
            <a:off x="9059739" y="485680"/>
            <a:ext cx="526534" cy="418527"/>
          </a:xfrm>
          <a:custGeom>
            <a:avLst/>
            <a:gdLst>
              <a:gd name="T0" fmla="*/ 79 w 156"/>
              <a:gd name="T1" fmla="*/ 0 h 124"/>
              <a:gd name="T2" fmla="*/ 0 w 156"/>
              <a:gd name="T3" fmla="*/ 79 h 124"/>
              <a:gd name="T4" fmla="*/ 0 w 156"/>
              <a:gd name="T5" fmla="*/ 124 h 124"/>
              <a:gd name="T6" fmla="*/ 79 w 156"/>
              <a:gd name="T7" fmla="*/ 48 h 124"/>
              <a:gd name="T8" fmla="*/ 156 w 156"/>
              <a:gd name="T9" fmla="*/ 124 h 124"/>
              <a:gd name="T10" fmla="*/ 156 w 156"/>
              <a:gd name="T11" fmla="*/ 79 h 124"/>
              <a:gd name="T12" fmla="*/ 79 w 156"/>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156" h="124">
                <a:moveTo>
                  <a:pt x="79" y="0"/>
                </a:moveTo>
                <a:lnTo>
                  <a:pt x="0" y="79"/>
                </a:lnTo>
                <a:lnTo>
                  <a:pt x="0" y="124"/>
                </a:lnTo>
                <a:lnTo>
                  <a:pt x="79" y="48"/>
                </a:lnTo>
                <a:lnTo>
                  <a:pt x="156" y="124"/>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45" name="Freeform 13"/>
          <p:cNvSpPr/>
          <p:nvPr/>
        </p:nvSpPr>
        <p:spPr bwMode="auto">
          <a:xfrm rot="16200000">
            <a:off x="8815035" y="483992"/>
            <a:ext cx="526534" cy="421904"/>
          </a:xfrm>
          <a:custGeom>
            <a:avLst/>
            <a:gdLst>
              <a:gd name="T0" fmla="*/ 79 w 156"/>
              <a:gd name="T1" fmla="*/ 0 h 125"/>
              <a:gd name="T2" fmla="*/ 0 w 156"/>
              <a:gd name="T3" fmla="*/ 77 h 125"/>
              <a:gd name="T4" fmla="*/ 0 w 156"/>
              <a:gd name="T5" fmla="*/ 125 h 125"/>
              <a:gd name="T6" fmla="*/ 79 w 156"/>
              <a:gd name="T7" fmla="*/ 46 h 125"/>
              <a:gd name="T8" fmla="*/ 156 w 156"/>
              <a:gd name="T9" fmla="*/ 125 h 125"/>
              <a:gd name="T10" fmla="*/ 156 w 156"/>
              <a:gd name="T11" fmla="*/ 77 h 125"/>
              <a:gd name="T12" fmla="*/ 79 w 156"/>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56" h="125">
                <a:moveTo>
                  <a:pt x="79" y="0"/>
                </a:moveTo>
                <a:lnTo>
                  <a:pt x="0" y="77"/>
                </a:lnTo>
                <a:lnTo>
                  <a:pt x="0" y="125"/>
                </a:lnTo>
                <a:lnTo>
                  <a:pt x="79" y="46"/>
                </a:lnTo>
                <a:lnTo>
                  <a:pt x="156" y="125"/>
                </a:lnTo>
                <a:lnTo>
                  <a:pt x="156" y="77"/>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0" name="Freeform 11"/>
          <p:cNvSpPr/>
          <p:nvPr/>
        </p:nvSpPr>
        <p:spPr bwMode="auto">
          <a:xfrm rot="16200000">
            <a:off x="10050770" y="480617"/>
            <a:ext cx="526534" cy="428654"/>
          </a:xfrm>
          <a:custGeom>
            <a:avLst/>
            <a:gdLst>
              <a:gd name="T0" fmla="*/ 79 w 156"/>
              <a:gd name="T1" fmla="*/ 0 h 127"/>
              <a:gd name="T2" fmla="*/ 0 w 156"/>
              <a:gd name="T3" fmla="*/ 79 h 127"/>
              <a:gd name="T4" fmla="*/ 0 w 156"/>
              <a:gd name="T5" fmla="*/ 127 h 127"/>
              <a:gd name="T6" fmla="*/ 79 w 156"/>
              <a:gd name="T7" fmla="*/ 48 h 127"/>
              <a:gd name="T8" fmla="*/ 156 w 156"/>
              <a:gd name="T9" fmla="*/ 127 h 127"/>
              <a:gd name="T10" fmla="*/ 156 w 156"/>
              <a:gd name="T11" fmla="*/ 79 h 127"/>
              <a:gd name="T12" fmla="*/ 79 w 156"/>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56" h="127">
                <a:moveTo>
                  <a:pt x="79" y="0"/>
                </a:moveTo>
                <a:lnTo>
                  <a:pt x="0" y="79"/>
                </a:lnTo>
                <a:lnTo>
                  <a:pt x="0" y="127"/>
                </a:lnTo>
                <a:lnTo>
                  <a:pt x="79" y="48"/>
                </a:lnTo>
                <a:lnTo>
                  <a:pt x="156" y="127"/>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1" name="Freeform 12"/>
          <p:cNvSpPr/>
          <p:nvPr/>
        </p:nvSpPr>
        <p:spPr bwMode="auto">
          <a:xfrm rot="16200000">
            <a:off x="9802691" y="485680"/>
            <a:ext cx="526534" cy="418527"/>
          </a:xfrm>
          <a:custGeom>
            <a:avLst/>
            <a:gdLst>
              <a:gd name="T0" fmla="*/ 79 w 156"/>
              <a:gd name="T1" fmla="*/ 0 h 124"/>
              <a:gd name="T2" fmla="*/ 0 w 156"/>
              <a:gd name="T3" fmla="*/ 79 h 124"/>
              <a:gd name="T4" fmla="*/ 0 w 156"/>
              <a:gd name="T5" fmla="*/ 124 h 124"/>
              <a:gd name="T6" fmla="*/ 79 w 156"/>
              <a:gd name="T7" fmla="*/ 48 h 124"/>
              <a:gd name="T8" fmla="*/ 156 w 156"/>
              <a:gd name="T9" fmla="*/ 124 h 124"/>
              <a:gd name="T10" fmla="*/ 156 w 156"/>
              <a:gd name="T11" fmla="*/ 79 h 124"/>
              <a:gd name="T12" fmla="*/ 79 w 156"/>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156" h="124">
                <a:moveTo>
                  <a:pt x="79" y="0"/>
                </a:moveTo>
                <a:lnTo>
                  <a:pt x="0" y="79"/>
                </a:lnTo>
                <a:lnTo>
                  <a:pt x="0" y="124"/>
                </a:lnTo>
                <a:lnTo>
                  <a:pt x="79" y="48"/>
                </a:lnTo>
                <a:lnTo>
                  <a:pt x="156" y="124"/>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42" name="Freeform 13"/>
          <p:cNvSpPr/>
          <p:nvPr/>
        </p:nvSpPr>
        <p:spPr bwMode="auto">
          <a:xfrm rot="16200000">
            <a:off x="9557987" y="483992"/>
            <a:ext cx="526534" cy="421904"/>
          </a:xfrm>
          <a:custGeom>
            <a:avLst/>
            <a:gdLst>
              <a:gd name="T0" fmla="*/ 79 w 156"/>
              <a:gd name="T1" fmla="*/ 0 h 125"/>
              <a:gd name="T2" fmla="*/ 0 w 156"/>
              <a:gd name="T3" fmla="*/ 77 h 125"/>
              <a:gd name="T4" fmla="*/ 0 w 156"/>
              <a:gd name="T5" fmla="*/ 125 h 125"/>
              <a:gd name="T6" fmla="*/ 79 w 156"/>
              <a:gd name="T7" fmla="*/ 46 h 125"/>
              <a:gd name="T8" fmla="*/ 156 w 156"/>
              <a:gd name="T9" fmla="*/ 125 h 125"/>
              <a:gd name="T10" fmla="*/ 156 w 156"/>
              <a:gd name="T11" fmla="*/ 77 h 125"/>
              <a:gd name="T12" fmla="*/ 79 w 156"/>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56" h="125">
                <a:moveTo>
                  <a:pt x="79" y="0"/>
                </a:moveTo>
                <a:lnTo>
                  <a:pt x="0" y="77"/>
                </a:lnTo>
                <a:lnTo>
                  <a:pt x="0" y="125"/>
                </a:lnTo>
                <a:lnTo>
                  <a:pt x="79" y="46"/>
                </a:lnTo>
                <a:lnTo>
                  <a:pt x="156" y="125"/>
                </a:lnTo>
                <a:lnTo>
                  <a:pt x="156" y="77"/>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7" name="Freeform 11"/>
          <p:cNvSpPr/>
          <p:nvPr/>
        </p:nvSpPr>
        <p:spPr bwMode="auto">
          <a:xfrm rot="16200000">
            <a:off x="10786972" y="480617"/>
            <a:ext cx="526534" cy="428654"/>
          </a:xfrm>
          <a:custGeom>
            <a:avLst/>
            <a:gdLst>
              <a:gd name="T0" fmla="*/ 79 w 156"/>
              <a:gd name="T1" fmla="*/ 0 h 127"/>
              <a:gd name="T2" fmla="*/ 0 w 156"/>
              <a:gd name="T3" fmla="*/ 79 h 127"/>
              <a:gd name="T4" fmla="*/ 0 w 156"/>
              <a:gd name="T5" fmla="*/ 127 h 127"/>
              <a:gd name="T6" fmla="*/ 79 w 156"/>
              <a:gd name="T7" fmla="*/ 48 h 127"/>
              <a:gd name="T8" fmla="*/ 156 w 156"/>
              <a:gd name="T9" fmla="*/ 127 h 127"/>
              <a:gd name="T10" fmla="*/ 156 w 156"/>
              <a:gd name="T11" fmla="*/ 79 h 127"/>
              <a:gd name="T12" fmla="*/ 79 w 156"/>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56" h="127">
                <a:moveTo>
                  <a:pt x="79" y="0"/>
                </a:moveTo>
                <a:lnTo>
                  <a:pt x="0" y="79"/>
                </a:lnTo>
                <a:lnTo>
                  <a:pt x="0" y="127"/>
                </a:lnTo>
                <a:lnTo>
                  <a:pt x="79" y="48"/>
                </a:lnTo>
                <a:lnTo>
                  <a:pt x="156" y="127"/>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8" name="Freeform 12"/>
          <p:cNvSpPr/>
          <p:nvPr/>
        </p:nvSpPr>
        <p:spPr bwMode="auto">
          <a:xfrm rot="16200000">
            <a:off x="10538893" y="485680"/>
            <a:ext cx="526534" cy="418527"/>
          </a:xfrm>
          <a:custGeom>
            <a:avLst/>
            <a:gdLst>
              <a:gd name="T0" fmla="*/ 79 w 156"/>
              <a:gd name="T1" fmla="*/ 0 h 124"/>
              <a:gd name="T2" fmla="*/ 0 w 156"/>
              <a:gd name="T3" fmla="*/ 79 h 124"/>
              <a:gd name="T4" fmla="*/ 0 w 156"/>
              <a:gd name="T5" fmla="*/ 124 h 124"/>
              <a:gd name="T6" fmla="*/ 79 w 156"/>
              <a:gd name="T7" fmla="*/ 48 h 124"/>
              <a:gd name="T8" fmla="*/ 156 w 156"/>
              <a:gd name="T9" fmla="*/ 124 h 124"/>
              <a:gd name="T10" fmla="*/ 156 w 156"/>
              <a:gd name="T11" fmla="*/ 79 h 124"/>
              <a:gd name="T12" fmla="*/ 79 w 156"/>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156" h="124">
                <a:moveTo>
                  <a:pt x="79" y="0"/>
                </a:moveTo>
                <a:lnTo>
                  <a:pt x="0" y="79"/>
                </a:lnTo>
                <a:lnTo>
                  <a:pt x="0" y="124"/>
                </a:lnTo>
                <a:lnTo>
                  <a:pt x="79" y="48"/>
                </a:lnTo>
                <a:lnTo>
                  <a:pt x="156" y="124"/>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39" name="Freeform 13"/>
          <p:cNvSpPr/>
          <p:nvPr/>
        </p:nvSpPr>
        <p:spPr bwMode="auto">
          <a:xfrm rot="16200000">
            <a:off x="10294189" y="483992"/>
            <a:ext cx="526534" cy="421904"/>
          </a:xfrm>
          <a:custGeom>
            <a:avLst/>
            <a:gdLst>
              <a:gd name="T0" fmla="*/ 79 w 156"/>
              <a:gd name="T1" fmla="*/ 0 h 125"/>
              <a:gd name="T2" fmla="*/ 0 w 156"/>
              <a:gd name="T3" fmla="*/ 77 h 125"/>
              <a:gd name="T4" fmla="*/ 0 w 156"/>
              <a:gd name="T5" fmla="*/ 125 h 125"/>
              <a:gd name="T6" fmla="*/ 79 w 156"/>
              <a:gd name="T7" fmla="*/ 46 h 125"/>
              <a:gd name="T8" fmla="*/ 156 w 156"/>
              <a:gd name="T9" fmla="*/ 125 h 125"/>
              <a:gd name="T10" fmla="*/ 156 w 156"/>
              <a:gd name="T11" fmla="*/ 77 h 125"/>
              <a:gd name="T12" fmla="*/ 79 w 156"/>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56" h="125">
                <a:moveTo>
                  <a:pt x="79" y="0"/>
                </a:moveTo>
                <a:lnTo>
                  <a:pt x="0" y="77"/>
                </a:lnTo>
                <a:lnTo>
                  <a:pt x="0" y="125"/>
                </a:lnTo>
                <a:lnTo>
                  <a:pt x="79" y="46"/>
                </a:lnTo>
                <a:lnTo>
                  <a:pt x="156" y="125"/>
                </a:lnTo>
                <a:lnTo>
                  <a:pt x="156" y="77"/>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4" name="Freeform 11"/>
          <p:cNvSpPr/>
          <p:nvPr/>
        </p:nvSpPr>
        <p:spPr bwMode="auto">
          <a:xfrm rot="16200000">
            <a:off x="11529924" y="480617"/>
            <a:ext cx="526534" cy="428654"/>
          </a:xfrm>
          <a:custGeom>
            <a:avLst/>
            <a:gdLst>
              <a:gd name="T0" fmla="*/ 79 w 156"/>
              <a:gd name="T1" fmla="*/ 0 h 127"/>
              <a:gd name="T2" fmla="*/ 0 w 156"/>
              <a:gd name="T3" fmla="*/ 79 h 127"/>
              <a:gd name="T4" fmla="*/ 0 w 156"/>
              <a:gd name="T5" fmla="*/ 127 h 127"/>
              <a:gd name="T6" fmla="*/ 79 w 156"/>
              <a:gd name="T7" fmla="*/ 48 h 127"/>
              <a:gd name="T8" fmla="*/ 156 w 156"/>
              <a:gd name="T9" fmla="*/ 127 h 127"/>
              <a:gd name="T10" fmla="*/ 156 w 156"/>
              <a:gd name="T11" fmla="*/ 79 h 127"/>
              <a:gd name="T12" fmla="*/ 79 w 156"/>
              <a:gd name="T13" fmla="*/ 0 h 127"/>
            </a:gdLst>
            <a:ahLst/>
            <a:cxnLst>
              <a:cxn ang="0">
                <a:pos x="T0" y="T1"/>
              </a:cxn>
              <a:cxn ang="0">
                <a:pos x="T2" y="T3"/>
              </a:cxn>
              <a:cxn ang="0">
                <a:pos x="T4" y="T5"/>
              </a:cxn>
              <a:cxn ang="0">
                <a:pos x="T6" y="T7"/>
              </a:cxn>
              <a:cxn ang="0">
                <a:pos x="T8" y="T9"/>
              </a:cxn>
              <a:cxn ang="0">
                <a:pos x="T10" y="T11"/>
              </a:cxn>
              <a:cxn ang="0">
                <a:pos x="T12" y="T13"/>
              </a:cxn>
            </a:cxnLst>
            <a:rect l="0" t="0" r="r" b="b"/>
            <a:pathLst>
              <a:path w="156" h="127">
                <a:moveTo>
                  <a:pt x="79" y="0"/>
                </a:moveTo>
                <a:lnTo>
                  <a:pt x="0" y="79"/>
                </a:lnTo>
                <a:lnTo>
                  <a:pt x="0" y="127"/>
                </a:lnTo>
                <a:lnTo>
                  <a:pt x="79" y="48"/>
                </a:lnTo>
                <a:lnTo>
                  <a:pt x="156" y="127"/>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5" name="Freeform 12"/>
          <p:cNvSpPr/>
          <p:nvPr/>
        </p:nvSpPr>
        <p:spPr bwMode="auto">
          <a:xfrm rot="16200000">
            <a:off x="11281845" y="485680"/>
            <a:ext cx="526534" cy="418527"/>
          </a:xfrm>
          <a:custGeom>
            <a:avLst/>
            <a:gdLst>
              <a:gd name="T0" fmla="*/ 79 w 156"/>
              <a:gd name="T1" fmla="*/ 0 h 124"/>
              <a:gd name="T2" fmla="*/ 0 w 156"/>
              <a:gd name="T3" fmla="*/ 79 h 124"/>
              <a:gd name="T4" fmla="*/ 0 w 156"/>
              <a:gd name="T5" fmla="*/ 124 h 124"/>
              <a:gd name="T6" fmla="*/ 79 w 156"/>
              <a:gd name="T7" fmla="*/ 48 h 124"/>
              <a:gd name="T8" fmla="*/ 156 w 156"/>
              <a:gd name="T9" fmla="*/ 124 h 124"/>
              <a:gd name="T10" fmla="*/ 156 w 156"/>
              <a:gd name="T11" fmla="*/ 79 h 124"/>
              <a:gd name="T12" fmla="*/ 79 w 156"/>
              <a:gd name="T13" fmla="*/ 0 h 124"/>
            </a:gdLst>
            <a:ahLst/>
            <a:cxnLst>
              <a:cxn ang="0">
                <a:pos x="T0" y="T1"/>
              </a:cxn>
              <a:cxn ang="0">
                <a:pos x="T2" y="T3"/>
              </a:cxn>
              <a:cxn ang="0">
                <a:pos x="T4" y="T5"/>
              </a:cxn>
              <a:cxn ang="0">
                <a:pos x="T6" y="T7"/>
              </a:cxn>
              <a:cxn ang="0">
                <a:pos x="T8" y="T9"/>
              </a:cxn>
              <a:cxn ang="0">
                <a:pos x="T10" y="T11"/>
              </a:cxn>
              <a:cxn ang="0">
                <a:pos x="T12" y="T13"/>
              </a:cxn>
            </a:cxnLst>
            <a:rect l="0" t="0" r="r" b="b"/>
            <a:pathLst>
              <a:path w="156" h="124">
                <a:moveTo>
                  <a:pt x="79" y="0"/>
                </a:moveTo>
                <a:lnTo>
                  <a:pt x="0" y="79"/>
                </a:lnTo>
                <a:lnTo>
                  <a:pt x="0" y="124"/>
                </a:lnTo>
                <a:lnTo>
                  <a:pt x="79" y="48"/>
                </a:lnTo>
                <a:lnTo>
                  <a:pt x="156" y="124"/>
                </a:lnTo>
                <a:lnTo>
                  <a:pt x="156" y="79"/>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p>
        </p:txBody>
      </p:sp>
      <p:sp>
        <p:nvSpPr>
          <p:cNvPr id="36" name="Freeform 13"/>
          <p:cNvSpPr/>
          <p:nvPr/>
        </p:nvSpPr>
        <p:spPr bwMode="auto">
          <a:xfrm rot="16200000">
            <a:off x="11037141" y="483992"/>
            <a:ext cx="526534" cy="421904"/>
          </a:xfrm>
          <a:custGeom>
            <a:avLst/>
            <a:gdLst>
              <a:gd name="T0" fmla="*/ 79 w 156"/>
              <a:gd name="T1" fmla="*/ 0 h 125"/>
              <a:gd name="T2" fmla="*/ 0 w 156"/>
              <a:gd name="T3" fmla="*/ 77 h 125"/>
              <a:gd name="T4" fmla="*/ 0 w 156"/>
              <a:gd name="T5" fmla="*/ 125 h 125"/>
              <a:gd name="T6" fmla="*/ 79 w 156"/>
              <a:gd name="T7" fmla="*/ 46 h 125"/>
              <a:gd name="T8" fmla="*/ 156 w 156"/>
              <a:gd name="T9" fmla="*/ 125 h 125"/>
              <a:gd name="T10" fmla="*/ 156 w 156"/>
              <a:gd name="T11" fmla="*/ 77 h 125"/>
              <a:gd name="T12" fmla="*/ 79 w 156"/>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56" h="125">
                <a:moveTo>
                  <a:pt x="79" y="0"/>
                </a:moveTo>
                <a:lnTo>
                  <a:pt x="0" y="77"/>
                </a:lnTo>
                <a:lnTo>
                  <a:pt x="0" y="125"/>
                </a:lnTo>
                <a:lnTo>
                  <a:pt x="79" y="46"/>
                </a:lnTo>
                <a:lnTo>
                  <a:pt x="156" y="125"/>
                </a:lnTo>
                <a:lnTo>
                  <a:pt x="156" y="77"/>
                </a:lnTo>
                <a:lnTo>
                  <a:pt x="79" y="0"/>
                </a:lnTo>
                <a:close/>
              </a:path>
            </a:pathLst>
          </a:custGeom>
          <a:solidFill>
            <a:srgbClr val="00B4EB"/>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2" name="文本框 51"/>
          <p:cNvSpPr txBox="1"/>
          <p:nvPr/>
        </p:nvSpPr>
        <p:spPr>
          <a:xfrm>
            <a:off x="4993435" y="268302"/>
            <a:ext cx="1826141" cy="584775"/>
          </a:xfrm>
          <a:prstGeom prst="rect">
            <a:avLst/>
          </a:prstGeom>
          <a:noFill/>
        </p:spPr>
        <p:txBody>
          <a:bodyPr wrap="none" rtlCol="0">
            <a:spAutoFit/>
          </a:bodyPr>
          <a:lstStyle/>
          <a:p>
            <a:pPr algn="l"/>
            <a:r>
              <a:rPr lang="zh-CN" altLang="en-US" sz="3200" b="1" dirty="0">
                <a:solidFill>
                  <a:schemeClr val="bg1"/>
                </a:solidFill>
                <a:latin typeface="微软雅黑" panose="020B0503020204020204" pitchFamily="34" charset="-122"/>
                <a:ea typeface="微软雅黑" panose="020B0503020204020204" pitchFamily="34" charset="-122"/>
              </a:rPr>
              <a:t>现</a:t>
            </a:r>
            <a:r>
              <a:rPr lang="zh-CN" altLang="en-US" sz="3200" b="1" dirty="0" smtClean="0">
                <a:solidFill>
                  <a:schemeClr val="bg1"/>
                </a:solidFill>
                <a:latin typeface="微软雅黑" panose="020B0503020204020204" pitchFamily="34" charset="-122"/>
                <a:ea typeface="微软雅黑" panose="020B0503020204020204" pitchFamily="34" charset="-122"/>
              </a:rPr>
              <a:t>场演示</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grpSp>
        <p:nvGrpSpPr>
          <p:cNvPr id="107" name="组合 106"/>
          <p:cNvGrpSpPr/>
          <p:nvPr/>
        </p:nvGrpSpPr>
        <p:grpSpPr>
          <a:xfrm>
            <a:off x="3797587" y="1018108"/>
            <a:ext cx="4573203" cy="227361"/>
            <a:chOff x="292100" y="238562"/>
            <a:chExt cx="4573203" cy="227361"/>
          </a:xfrm>
        </p:grpSpPr>
        <p:grpSp>
          <p:nvGrpSpPr>
            <p:cNvPr id="53" name="组合 52"/>
            <p:cNvGrpSpPr/>
            <p:nvPr/>
          </p:nvGrpSpPr>
          <p:grpSpPr>
            <a:xfrm rot="10800000" flipV="1">
              <a:off x="1429524" y="238562"/>
              <a:ext cx="2188565" cy="227361"/>
              <a:chOff x="2852738" y="1754188"/>
              <a:chExt cx="9117012" cy="1565275"/>
            </a:xfrm>
            <a:solidFill>
              <a:srgbClr val="00B4EB"/>
            </a:solidFill>
          </p:grpSpPr>
          <p:sp>
            <p:nvSpPr>
              <p:cNvPr id="54" name="Rectangle 9"/>
              <p:cNvSpPr>
                <a:spLocks noChangeArrowheads="1"/>
              </p:cNvSpPr>
              <p:nvPr/>
            </p:nvSpPr>
            <p:spPr bwMode="auto">
              <a:xfrm>
                <a:off x="8283575" y="2538413"/>
                <a:ext cx="1939925"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5" name="Rectangle 10"/>
              <p:cNvSpPr>
                <a:spLocks noChangeArrowheads="1"/>
              </p:cNvSpPr>
              <p:nvPr/>
            </p:nvSpPr>
            <p:spPr bwMode="auto">
              <a:xfrm>
                <a:off x="6159500" y="2811463"/>
                <a:ext cx="1939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6" name="Rectangle 11"/>
              <p:cNvSpPr>
                <a:spLocks noChangeArrowheads="1"/>
              </p:cNvSpPr>
              <p:nvPr/>
            </p:nvSpPr>
            <p:spPr bwMode="auto">
              <a:xfrm>
                <a:off x="2852738" y="2811463"/>
                <a:ext cx="30194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57" name="Freeform 12"/>
              <p:cNvSpPr/>
              <p:nvPr/>
            </p:nvSpPr>
            <p:spPr bwMode="auto">
              <a:xfrm>
                <a:off x="7974013" y="2538413"/>
                <a:ext cx="434975" cy="314325"/>
              </a:xfrm>
              <a:custGeom>
                <a:avLst/>
                <a:gdLst>
                  <a:gd name="T0" fmla="*/ 0 w 274"/>
                  <a:gd name="T1" fmla="*/ 198 h 198"/>
                  <a:gd name="T2" fmla="*/ 195 w 274"/>
                  <a:gd name="T3" fmla="*/ 0 h 198"/>
                  <a:gd name="T4" fmla="*/ 274 w 274"/>
                  <a:gd name="T5" fmla="*/ 0 h 198"/>
                  <a:gd name="T6" fmla="*/ 79 w 274"/>
                  <a:gd name="T7" fmla="*/ 198 h 198"/>
                  <a:gd name="T8" fmla="*/ 0 w 274"/>
                  <a:gd name="T9" fmla="*/ 198 h 198"/>
                </a:gdLst>
                <a:ahLst/>
                <a:cxnLst>
                  <a:cxn ang="0">
                    <a:pos x="T0" y="T1"/>
                  </a:cxn>
                  <a:cxn ang="0">
                    <a:pos x="T2" y="T3"/>
                  </a:cxn>
                  <a:cxn ang="0">
                    <a:pos x="T4" y="T5"/>
                  </a:cxn>
                  <a:cxn ang="0">
                    <a:pos x="T6" y="T7"/>
                  </a:cxn>
                  <a:cxn ang="0">
                    <a:pos x="T8" y="T9"/>
                  </a:cxn>
                </a:cxnLst>
                <a:rect l="0" t="0" r="r" b="b"/>
                <a:pathLst>
                  <a:path w="274" h="198">
                    <a:moveTo>
                      <a:pt x="0" y="198"/>
                    </a:moveTo>
                    <a:lnTo>
                      <a:pt x="195" y="0"/>
                    </a:lnTo>
                    <a:lnTo>
                      <a:pt x="274" y="0"/>
                    </a:lnTo>
                    <a:lnTo>
                      <a:pt x="79" y="198"/>
                    </a:lnTo>
                    <a:lnTo>
                      <a:pt x="0" y="1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13"/>
              <p:cNvSpPr/>
              <p:nvPr/>
            </p:nvSpPr>
            <p:spPr bwMode="auto">
              <a:xfrm>
                <a:off x="7935913" y="2351088"/>
                <a:ext cx="438150" cy="314325"/>
              </a:xfrm>
              <a:custGeom>
                <a:avLst/>
                <a:gdLst>
                  <a:gd name="T0" fmla="*/ 0 w 276"/>
                  <a:gd name="T1" fmla="*/ 198 h 198"/>
                  <a:gd name="T2" fmla="*/ 197 w 276"/>
                  <a:gd name="T3" fmla="*/ 0 h 198"/>
                  <a:gd name="T4" fmla="*/ 276 w 276"/>
                  <a:gd name="T5" fmla="*/ 0 h 198"/>
                  <a:gd name="T6" fmla="*/ 79 w 276"/>
                  <a:gd name="T7" fmla="*/ 198 h 198"/>
                  <a:gd name="T8" fmla="*/ 0 w 276"/>
                  <a:gd name="T9" fmla="*/ 198 h 198"/>
                </a:gdLst>
                <a:ahLst/>
                <a:cxnLst>
                  <a:cxn ang="0">
                    <a:pos x="T0" y="T1"/>
                  </a:cxn>
                  <a:cxn ang="0">
                    <a:pos x="T2" y="T3"/>
                  </a:cxn>
                  <a:cxn ang="0">
                    <a:pos x="T4" y="T5"/>
                  </a:cxn>
                  <a:cxn ang="0">
                    <a:pos x="T6" y="T7"/>
                  </a:cxn>
                  <a:cxn ang="0">
                    <a:pos x="T8" y="T9"/>
                  </a:cxn>
                </a:cxnLst>
                <a:rect l="0" t="0" r="r" b="b"/>
                <a:pathLst>
                  <a:path w="276" h="198">
                    <a:moveTo>
                      <a:pt x="0" y="198"/>
                    </a:moveTo>
                    <a:lnTo>
                      <a:pt x="197" y="0"/>
                    </a:lnTo>
                    <a:lnTo>
                      <a:pt x="276" y="0"/>
                    </a:lnTo>
                    <a:lnTo>
                      <a:pt x="79" y="198"/>
                    </a:lnTo>
                    <a:lnTo>
                      <a:pt x="0" y="1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14"/>
              <p:cNvSpPr/>
              <p:nvPr/>
            </p:nvSpPr>
            <p:spPr bwMode="auto">
              <a:xfrm>
                <a:off x="8134350" y="2943226"/>
                <a:ext cx="139700" cy="104775"/>
              </a:xfrm>
              <a:custGeom>
                <a:avLst/>
                <a:gdLst>
                  <a:gd name="T0" fmla="*/ 0 w 88"/>
                  <a:gd name="T1" fmla="*/ 66 h 66"/>
                  <a:gd name="T2" fmla="*/ 64 w 88"/>
                  <a:gd name="T3" fmla="*/ 0 h 66"/>
                  <a:gd name="T4" fmla="*/ 88 w 88"/>
                  <a:gd name="T5" fmla="*/ 0 h 66"/>
                  <a:gd name="T6" fmla="*/ 24 w 88"/>
                  <a:gd name="T7" fmla="*/ 66 h 66"/>
                  <a:gd name="T8" fmla="*/ 0 w 88"/>
                  <a:gd name="T9" fmla="*/ 66 h 66"/>
                </a:gdLst>
                <a:ahLst/>
                <a:cxnLst>
                  <a:cxn ang="0">
                    <a:pos x="T0" y="T1"/>
                  </a:cxn>
                  <a:cxn ang="0">
                    <a:pos x="T2" y="T3"/>
                  </a:cxn>
                  <a:cxn ang="0">
                    <a:pos x="T4" y="T5"/>
                  </a:cxn>
                  <a:cxn ang="0">
                    <a:pos x="T6" y="T7"/>
                  </a:cxn>
                  <a:cxn ang="0">
                    <a:pos x="T8" y="T9"/>
                  </a:cxn>
                </a:cxnLst>
                <a:rect l="0" t="0" r="r" b="b"/>
                <a:pathLst>
                  <a:path w="88" h="66">
                    <a:moveTo>
                      <a:pt x="0" y="66"/>
                    </a:moveTo>
                    <a:lnTo>
                      <a:pt x="64" y="0"/>
                    </a:lnTo>
                    <a:lnTo>
                      <a:pt x="88" y="0"/>
                    </a:lnTo>
                    <a:lnTo>
                      <a:pt x="24" y="66"/>
                    </a:lnTo>
                    <a:lnTo>
                      <a:pt x="0"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15"/>
              <p:cNvSpPr/>
              <p:nvPr/>
            </p:nvSpPr>
            <p:spPr bwMode="auto">
              <a:xfrm>
                <a:off x="8421688" y="3138488"/>
                <a:ext cx="123825" cy="119063"/>
              </a:xfrm>
              <a:custGeom>
                <a:avLst/>
                <a:gdLst>
                  <a:gd name="T0" fmla="*/ 78 w 78"/>
                  <a:gd name="T1" fmla="*/ 75 h 75"/>
                  <a:gd name="T2" fmla="*/ 24 w 78"/>
                  <a:gd name="T3" fmla="*/ 0 h 75"/>
                  <a:gd name="T4" fmla="*/ 0 w 78"/>
                  <a:gd name="T5" fmla="*/ 0 h 75"/>
                  <a:gd name="T6" fmla="*/ 58 w 78"/>
                  <a:gd name="T7" fmla="*/ 75 h 75"/>
                  <a:gd name="T8" fmla="*/ 78 w 78"/>
                  <a:gd name="T9" fmla="*/ 75 h 75"/>
                </a:gdLst>
                <a:ahLst/>
                <a:cxnLst>
                  <a:cxn ang="0">
                    <a:pos x="T0" y="T1"/>
                  </a:cxn>
                  <a:cxn ang="0">
                    <a:pos x="T2" y="T3"/>
                  </a:cxn>
                  <a:cxn ang="0">
                    <a:pos x="T4" y="T5"/>
                  </a:cxn>
                  <a:cxn ang="0">
                    <a:pos x="T6" y="T7"/>
                  </a:cxn>
                  <a:cxn ang="0">
                    <a:pos x="T8" y="T9"/>
                  </a:cxn>
                </a:cxnLst>
                <a:rect l="0" t="0" r="r" b="b"/>
                <a:pathLst>
                  <a:path w="78" h="75">
                    <a:moveTo>
                      <a:pt x="78" y="75"/>
                    </a:moveTo>
                    <a:lnTo>
                      <a:pt x="24" y="0"/>
                    </a:lnTo>
                    <a:lnTo>
                      <a:pt x="0" y="0"/>
                    </a:lnTo>
                    <a:lnTo>
                      <a:pt x="58" y="75"/>
                    </a:lnTo>
                    <a:lnTo>
                      <a:pt x="78"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16"/>
              <p:cNvSpPr/>
              <p:nvPr/>
            </p:nvSpPr>
            <p:spPr bwMode="auto">
              <a:xfrm>
                <a:off x="10191750" y="1838326"/>
                <a:ext cx="735012" cy="742950"/>
              </a:xfrm>
              <a:custGeom>
                <a:avLst/>
                <a:gdLst>
                  <a:gd name="T0" fmla="*/ 0 w 463"/>
                  <a:gd name="T1" fmla="*/ 447 h 468"/>
                  <a:gd name="T2" fmla="*/ 443 w 463"/>
                  <a:gd name="T3" fmla="*/ 0 h 468"/>
                  <a:gd name="T4" fmla="*/ 463 w 463"/>
                  <a:gd name="T5" fmla="*/ 19 h 468"/>
                  <a:gd name="T6" fmla="*/ 20 w 463"/>
                  <a:gd name="T7" fmla="*/ 468 h 468"/>
                  <a:gd name="T8" fmla="*/ 0 w 463"/>
                  <a:gd name="T9" fmla="*/ 447 h 468"/>
                </a:gdLst>
                <a:ahLst/>
                <a:cxnLst>
                  <a:cxn ang="0">
                    <a:pos x="T0" y="T1"/>
                  </a:cxn>
                  <a:cxn ang="0">
                    <a:pos x="T2" y="T3"/>
                  </a:cxn>
                  <a:cxn ang="0">
                    <a:pos x="T4" y="T5"/>
                  </a:cxn>
                  <a:cxn ang="0">
                    <a:pos x="T6" y="T7"/>
                  </a:cxn>
                  <a:cxn ang="0">
                    <a:pos x="T8" y="T9"/>
                  </a:cxn>
                </a:cxnLst>
                <a:rect l="0" t="0" r="r" b="b"/>
                <a:pathLst>
                  <a:path w="463" h="468">
                    <a:moveTo>
                      <a:pt x="0" y="447"/>
                    </a:moveTo>
                    <a:lnTo>
                      <a:pt x="443" y="0"/>
                    </a:lnTo>
                    <a:lnTo>
                      <a:pt x="463" y="19"/>
                    </a:lnTo>
                    <a:lnTo>
                      <a:pt x="20" y="468"/>
                    </a:lnTo>
                    <a:lnTo>
                      <a:pt x="0" y="4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Rectangle 17"/>
              <p:cNvSpPr>
                <a:spLocks noChangeArrowheads="1"/>
              </p:cNvSpPr>
              <p:nvPr/>
            </p:nvSpPr>
            <p:spPr bwMode="auto">
              <a:xfrm>
                <a:off x="8277225" y="2351088"/>
                <a:ext cx="170497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3" name="Rectangle 18"/>
              <p:cNvSpPr>
                <a:spLocks noChangeArrowheads="1"/>
              </p:cNvSpPr>
              <p:nvPr/>
            </p:nvSpPr>
            <p:spPr bwMode="auto">
              <a:xfrm>
                <a:off x="8235950" y="2943226"/>
                <a:ext cx="29098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4" name="Rectangle 19"/>
              <p:cNvSpPr>
                <a:spLocks noChangeArrowheads="1"/>
              </p:cNvSpPr>
              <p:nvPr/>
            </p:nvSpPr>
            <p:spPr bwMode="auto">
              <a:xfrm>
                <a:off x="6592888" y="3024188"/>
                <a:ext cx="1579562"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5" name="Rectangle 20"/>
              <p:cNvSpPr>
                <a:spLocks noChangeArrowheads="1"/>
              </p:cNvSpPr>
              <p:nvPr/>
            </p:nvSpPr>
            <p:spPr bwMode="auto">
              <a:xfrm>
                <a:off x="6877050" y="3138488"/>
                <a:ext cx="158273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6" name="Rectangle 21"/>
              <p:cNvSpPr>
                <a:spLocks noChangeArrowheads="1"/>
              </p:cNvSpPr>
              <p:nvPr/>
            </p:nvSpPr>
            <p:spPr bwMode="auto">
              <a:xfrm>
                <a:off x="8513763" y="3232151"/>
                <a:ext cx="1579562"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7" name="Rectangle 22"/>
              <p:cNvSpPr>
                <a:spLocks noChangeArrowheads="1"/>
              </p:cNvSpPr>
              <p:nvPr/>
            </p:nvSpPr>
            <p:spPr bwMode="auto">
              <a:xfrm>
                <a:off x="7269163" y="2641601"/>
                <a:ext cx="792162"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8" name="Rectangle 23"/>
              <p:cNvSpPr>
                <a:spLocks noChangeArrowheads="1"/>
              </p:cNvSpPr>
              <p:nvPr/>
            </p:nvSpPr>
            <p:spPr bwMode="auto">
              <a:xfrm>
                <a:off x="7269163" y="2351088"/>
                <a:ext cx="100806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9" name="Rectangle 24"/>
              <p:cNvSpPr>
                <a:spLocks noChangeArrowheads="1"/>
              </p:cNvSpPr>
              <p:nvPr/>
            </p:nvSpPr>
            <p:spPr bwMode="auto">
              <a:xfrm>
                <a:off x="7094538" y="2351088"/>
                <a:ext cx="698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0" name="Rectangle 25"/>
              <p:cNvSpPr>
                <a:spLocks noChangeArrowheads="1"/>
              </p:cNvSpPr>
              <p:nvPr/>
            </p:nvSpPr>
            <p:spPr bwMode="auto">
              <a:xfrm>
                <a:off x="6586538" y="2351088"/>
                <a:ext cx="6667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1" name="Rectangle 26"/>
              <p:cNvSpPr>
                <a:spLocks noChangeArrowheads="1"/>
              </p:cNvSpPr>
              <p:nvPr/>
            </p:nvSpPr>
            <p:spPr bwMode="auto">
              <a:xfrm>
                <a:off x="6299200" y="2351088"/>
                <a:ext cx="22066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2" name="Rectangle 27"/>
              <p:cNvSpPr>
                <a:spLocks noChangeArrowheads="1"/>
              </p:cNvSpPr>
              <p:nvPr/>
            </p:nvSpPr>
            <p:spPr bwMode="auto">
              <a:xfrm>
                <a:off x="5715000" y="2351088"/>
                <a:ext cx="5143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3" name="Rectangle 28"/>
              <p:cNvSpPr>
                <a:spLocks noChangeArrowheads="1"/>
              </p:cNvSpPr>
              <p:nvPr/>
            </p:nvSpPr>
            <p:spPr bwMode="auto">
              <a:xfrm>
                <a:off x="7377113" y="2568576"/>
                <a:ext cx="684212"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4" name="Rectangle 29"/>
              <p:cNvSpPr>
                <a:spLocks noChangeArrowheads="1"/>
              </p:cNvSpPr>
              <p:nvPr/>
            </p:nvSpPr>
            <p:spPr bwMode="auto">
              <a:xfrm>
                <a:off x="6643688" y="2568576"/>
                <a:ext cx="682625"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5" name="Rectangle 30"/>
              <p:cNvSpPr>
                <a:spLocks noChangeArrowheads="1"/>
              </p:cNvSpPr>
              <p:nvPr/>
            </p:nvSpPr>
            <p:spPr bwMode="auto">
              <a:xfrm>
                <a:off x="7473950" y="2490788"/>
                <a:ext cx="6794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6" name="Rectangle 31"/>
              <p:cNvSpPr>
                <a:spLocks noChangeArrowheads="1"/>
              </p:cNvSpPr>
              <p:nvPr/>
            </p:nvSpPr>
            <p:spPr bwMode="auto">
              <a:xfrm>
                <a:off x="7170738" y="2490788"/>
                <a:ext cx="2651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7" name="Rectangle 32"/>
              <p:cNvSpPr>
                <a:spLocks noChangeArrowheads="1"/>
              </p:cNvSpPr>
              <p:nvPr/>
            </p:nvSpPr>
            <p:spPr bwMode="auto">
              <a:xfrm>
                <a:off x="7423150" y="2422526"/>
                <a:ext cx="784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8" name="Rectangle 33"/>
              <p:cNvSpPr>
                <a:spLocks noChangeArrowheads="1"/>
              </p:cNvSpPr>
              <p:nvPr/>
            </p:nvSpPr>
            <p:spPr bwMode="auto">
              <a:xfrm>
                <a:off x="5173663" y="2422526"/>
                <a:ext cx="21939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79" name="Rectangle 34"/>
              <p:cNvSpPr>
                <a:spLocks noChangeArrowheads="1"/>
              </p:cNvSpPr>
              <p:nvPr/>
            </p:nvSpPr>
            <p:spPr bwMode="auto">
              <a:xfrm>
                <a:off x="6643688" y="2490788"/>
                <a:ext cx="48577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0" name="Rectangle 35"/>
              <p:cNvSpPr>
                <a:spLocks noChangeArrowheads="1"/>
              </p:cNvSpPr>
              <p:nvPr/>
            </p:nvSpPr>
            <p:spPr bwMode="auto">
              <a:xfrm>
                <a:off x="6305550" y="2490788"/>
                <a:ext cx="24288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1" name="Rectangle 36"/>
              <p:cNvSpPr>
                <a:spLocks noChangeArrowheads="1"/>
              </p:cNvSpPr>
              <p:nvPr/>
            </p:nvSpPr>
            <p:spPr bwMode="auto">
              <a:xfrm>
                <a:off x="5853113" y="2490788"/>
                <a:ext cx="24130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2" name="Rectangle 37"/>
              <p:cNvSpPr>
                <a:spLocks noChangeArrowheads="1"/>
              </p:cNvSpPr>
              <p:nvPr/>
            </p:nvSpPr>
            <p:spPr bwMode="auto">
              <a:xfrm>
                <a:off x="5399088" y="2490788"/>
                <a:ext cx="2397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3" name="Rectangle 38"/>
              <p:cNvSpPr>
                <a:spLocks noChangeArrowheads="1"/>
              </p:cNvSpPr>
              <p:nvPr/>
            </p:nvSpPr>
            <p:spPr bwMode="auto">
              <a:xfrm>
                <a:off x="4943475" y="2490788"/>
                <a:ext cx="24288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4" name="Rectangle 39"/>
              <p:cNvSpPr>
                <a:spLocks noChangeArrowheads="1"/>
              </p:cNvSpPr>
              <p:nvPr/>
            </p:nvSpPr>
            <p:spPr bwMode="auto">
              <a:xfrm>
                <a:off x="5737225" y="2641601"/>
                <a:ext cx="14239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5" name="Rectangle 40"/>
              <p:cNvSpPr>
                <a:spLocks noChangeArrowheads="1"/>
              </p:cNvSpPr>
              <p:nvPr/>
            </p:nvSpPr>
            <p:spPr bwMode="auto">
              <a:xfrm>
                <a:off x="6251575" y="3024188"/>
                <a:ext cx="24923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6" name="Rectangle 41"/>
              <p:cNvSpPr>
                <a:spLocks noChangeArrowheads="1"/>
              </p:cNvSpPr>
              <p:nvPr/>
            </p:nvSpPr>
            <p:spPr bwMode="auto">
              <a:xfrm>
                <a:off x="4827588" y="3024188"/>
                <a:ext cx="13477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7" name="Rectangle 42"/>
              <p:cNvSpPr>
                <a:spLocks noChangeArrowheads="1"/>
              </p:cNvSpPr>
              <p:nvPr/>
            </p:nvSpPr>
            <p:spPr bwMode="auto">
              <a:xfrm>
                <a:off x="4627563" y="3024188"/>
                <a:ext cx="127000"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8" name="Rectangle 43"/>
              <p:cNvSpPr>
                <a:spLocks noChangeArrowheads="1"/>
              </p:cNvSpPr>
              <p:nvPr/>
            </p:nvSpPr>
            <p:spPr bwMode="auto">
              <a:xfrm>
                <a:off x="4429125" y="3024188"/>
                <a:ext cx="1285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89" name="Rectangle 44"/>
              <p:cNvSpPr>
                <a:spLocks noChangeArrowheads="1"/>
              </p:cNvSpPr>
              <p:nvPr/>
            </p:nvSpPr>
            <p:spPr bwMode="auto">
              <a:xfrm>
                <a:off x="3465513" y="3024188"/>
                <a:ext cx="8778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0" name="Rectangle 45"/>
              <p:cNvSpPr>
                <a:spLocks noChangeArrowheads="1"/>
              </p:cNvSpPr>
              <p:nvPr/>
            </p:nvSpPr>
            <p:spPr bwMode="auto">
              <a:xfrm>
                <a:off x="5695950" y="2882901"/>
                <a:ext cx="520223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1" name="Rectangle 46"/>
              <p:cNvSpPr>
                <a:spLocks noChangeArrowheads="1"/>
              </p:cNvSpPr>
              <p:nvPr/>
            </p:nvSpPr>
            <p:spPr bwMode="auto">
              <a:xfrm>
                <a:off x="4043363" y="2882901"/>
                <a:ext cx="11620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2" name="Rectangle 47"/>
              <p:cNvSpPr>
                <a:spLocks noChangeArrowheads="1"/>
              </p:cNvSpPr>
              <p:nvPr/>
            </p:nvSpPr>
            <p:spPr bwMode="auto">
              <a:xfrm>
                <a:off x="3076575" y="2882901"/>
                <a:ext cx="5683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93" name="Freeform 48"/>
              <p:cNvSpPr/>
              <p:nvPr/>
            </p:nvSpPr>
            <p:spPr bwMode="auto">
              <a:xfrm>
                <a:off x="11126788" y="2205038"/>
                <a:ext cx="754062" cy="762000"/>
              </a:xfrm>
              <a:custGeom>
                <a:avLst/>
                <a:gdLst>
                  <a:gd name="T0" fmla="*/ 0 w 475"/>
                  <a:gd name="T1" fmla="*/ 469 h 480"/>
                  <a:gd name="T2" fmla="*/ 463 w 475"/>
                  <a:gd name="T3" fmla="*/ 0 h 480"/>
                  <a:gd name="T4" fmla="*/ 475 w 475"/>
                  <a:gd name="T5" fmla="*/ 10 h 480"/>
                  <a:gd name="T6" fmla="*/ 12 w 475"/>
                  <a:gd name="T7" fmla="*/ 480 h 480"/>
                  <a:gd name="T8" fmla="*/ 0 w 475"/>
                  <a:gd name="T9" fmla="*/ 469 h 480"/>
                </a:gdLst>
                <a:ahLst/>
                <a:cxnLst>
                  <a:cxn ang="0">
                    <a:pos x="T0" y="T1"/>
                  </a:cxn>
                  <a:cxn ang="0">
                    <a:pos x="T2" y="T3"/>
                  </a:cxn>
                  <a:cxn ang="0">
                    <a:pos x="T4" y="T5"/>
                  </a:cxn>
                  <a:cxn ang="0">
                    <a:pos x="T6" y="T7"/>
                  </a:cxn>
                  <a:cxn ang="0">
                    <a:pos x="T8" y="T9"/>
                  </a:cxn>
                </a:cxnLst>
                <a:rect l="0" t="0" r="r" b="b"/>
                <a:pathLst>
                  <a:path w="475" h="480">
                    <a:moveTo>
                      <a:pt x="0" y="469"/>
                    </a:moveTo>
                    <a:lnTo>
                      <a:pt x="463" y="0"/>
                    </a:lnTo>
                    <a:lnTo>
                      <a:pt x="475" y="10"/>
                    </a:lnTo>
                    <a:lnTo>
                      <a:pt x="12" y="480"/>
                    </a:lnTo>
                    <a:lnTo>
                      <a:pt x="0" y="4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49"/>
              <p:cNvSpPr/>
              <p:nvPr/>
            </p:nvSpPr>
            <p:spPr bwMode="auto">
              <a:xfrm>
                <a:off x="10879138" y="2470151"/>
                <a:ext cx="430212" cy="434975"/>
              </a:xfrm>
              <a:custGeom>
                <a:avLst/>
                <a:gdLst>
                  <a:gd name="T0" fmla="*/ 0 w 271"/>
                  <a:gd name="T1" fmla="*/ 264 h 274"/>
                  <a:gd name="T2" fmla="*/ 259 w 271"/>
                  <a:gd name="T3" fmla="*/ 0 h 274"/>
                  <a:gd name="T4" fmla="*/ 271 w 271"/>
                  <a:gd name="T5" fmla="*/ 10 h 274"/>
                  <a:gd name="T6" fmla="*/ 12 w 271"/>
                  <a:gd name="T7" fmla="*/ 274 h 274"/>
                  <a:gd name="T8" fmla="*/ 0 w 271"/>
                  <a:gd name="T9" fmla="*/ 264 h 274"/>
                </a:gdLst>
                <a:ahLst/>
                <a:cxnLst>
                  <a:cxn ang="0">
                    <a:pos x="T0" y="T1"/>
                  </a:cxn>
                  <a:cxn ang="0">
                    <a:pos x="T2" y="T3"/>
                  </a:cxn>
                  <a:cxn ang="0">
                    <a:pos x="T4" y="T5"/>
                  </a:cxn>
                  <a:cxn ang="0">
                    <a:pos x="T6" y="T7"/>
                  </a:cxn>
                  <a:cxn ang="0">
                    <a:pos x="T8" y="T9"/>
                  </a:cxn>
                </a:cxnLst>
                <a:rect l="0" t="0" r="r" b="b"/>
                <a:pathLst>
                  <a:path w="271" h="274">
                    <a:moveTo>
                      <a:pt x="0" y="264"/>
                    </a:moveTo>
                    <a:lnTo>
                      <a:pt x="259" y="0"/>
                    </a:lnTo>
                    <a:lnTo>
                      <a:pt x="271" y="10"/>
                    </a:lnTo>
                    <a:lnTo>
                      <a:pt x="12" y="274"/>
                    </a:lnTo>
                    <a:lnTo>
                      <a:pt x="0" y="2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Oval 50"/>
              <p:cNvSpPr>
                <a:spLocks noChangeArrowheads="1"/>
              </p:cNvSpPr>
              <p:nvPr/>
            </p:nvSpPr>
            <p:spPr bwMode="auto">
              <a:xfrm>
                <a:off x="11755438" y="2093913"/>
                <a:ext cx="214312" cy="217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Oval 51"/>
              <p:cNvSpPr>
                <a:spLocks noChangeArrowheads="1"/>
              </p:cNvSpPr>
              <p:nvPr/>
            </p:nvSpPr>
            <p:spPr bwMode="auto">
              <a:xfrm>
                <a:off x="10801350" y="1754188"/>
                <a:ext cx="214312" cy="217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Oval 52"/>
              <p:cNvSpPr>
                <a:spLocks noChangeArrowheads="1"/>
              </p:cNvSpPr>
              <p:nvPr/>
            </p:nvSpPr>
            <p:spPr bwMode="auto">
              <a:xfrm>
                <a:off x="11236325" y="2413001"/>
                <a:ext cx="146050" cy="147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Oval 53"/>
              <p:cNvSpPr>
                <a:spLocks noChangeArrowheads="1"/>
              </p:cNvSpPr>
              <p:nvPr/>
            </p:nvSpPr>
            <p:spPr bwMode="auto">
              <a:xfrm>
                <a:off x="10020300" y="3170238"/>
                <a:ext cx="149225" cy="149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Oval 54"/>
              <p:cNvSpPr>
                <a:spLocks noChangeArrowheads="1"/>
              </p:cNvSpPr>
              <p:nvPr/>
            </p:nvSpPr>
            <p:spPr bwMode="auto">
              <a:xfrm>
                <a:off x="9910763" y="2276476"/>
                <a:ext cx="179387" cy="180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00" name="Rectangle 5"/>
            <p:cNvSpPr>
              <a:spLocks noChangeArrowheads="1"/>
            </p:cNvSpPr>
            <p:nvPr/>
          </p:nvSpPr>
          <p:spPr bwMode="auto">
            <a:xfrm>
              <a:off x="3419394" y="288623"/>
              <a:ext cx="1445909" cy="769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50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rPr>
                <a:t>10110110001010111000101110100111000110100</a:t>
              </a:r>
              <a:endParaRPr kumimoji="0" lang="zh-CN" altLang="zh-CN" sz="70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endParaRPr>
            </a:p>
          </p:txBody>
        </p:sp>
        <p:grpSp>
          <p:nvGrpSpPr>
            <p:cNvPr id="101" name="组合 100"/>
            <p:cNvGrpSpPr/>
            <p:nvPr/>
          </p:nvGrpSpPr>
          <p:grpSpPr>
            <a:xfrm>
              <a:off x="292100" y="272639"/>
              <a:ext cx="3021989" cy="125180"/>
              <a:chOff x="2133002" y="1254898"/>
              <a:chExt cx="3021989" cy="125180"/>
            </a:xfrm>
          </p:grpSpPr>
          <p:sp>
            <p:nvSpPr>
              <p:cNvPr id="102" name="椭圆 101"/>
              <p:cNvSpPr/>
              <p:nvPr/>
            </p:nvSpPr>
            <p:spPr>
              <a:xfrm>
                <a:off x="2360053"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3" name="椭圆 102"/>
              <p:cNvSpPr/>
              <p:nvPr/>
            </p:nvSpPr>
            <p:spPr>
              <a:xfrm>
                <a:off x="2531209"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 name="椭圆 103"/>
              <p:cNvSpPr/>
              <p:nvPr/>
            </p:nvSpPr>
            <p:spPr>
              <a:xfrm>
                <a:off x="2703498"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椭圆 104"/>
              <p:cNvSpPr/>
              <p:nvPr/>
            </p:nvSpPr>
            <p:spPr>
              <a:xfrm>
                <a:off x="3089861" y="1254898"/>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06" name="直接连接符 105"/>
              <p:cNvCxnSpPr/>
              <p:nvPr/>
            </p:nvCxnSpPr>
            <p:spPr>
              <a:xfrm>
                <a:off x="2133002" y="1380078"/>
                <a:ext cx="3021989" cy="0"/>
              </a:xfrm>
              <a:prstGeom prst="line">
                <a:avLst/>
              </a:prstGeom>
              <a:ln>
                <a:solidFill>
                  <a:srgbClr val="00B4EB"/>
                </a:solidFill>
                <a:prstDash val="sysDash"/>
              </a:ln>
            </p:spPr>
            <p:style>
              <a:lnRef idx="1">
                <a:schemeClr val="accent1"/>
              </a:lnRef>
              <a:fillRef idx="0">
                <a:schemeClr val="accent1"/>
              </a:fillRef>
              <a:effectRef idx="0">
                <a:schemeClr val="accent1"/>
              </a:effectRef>
              <a:fontRef idx="minor">
                <a:schemeClr val="tx1"/>
              </a:fontRef>
            </p:style>
          </p:cxnSp>
        </p:grpSp>
      </p:grpSp>
      <p:pic>
        <p:nvPicPr>
          <p:cNvPr id="24" name="图片 23"/>
          <p:cNvPicPr>
            <a:picLocks noChangeAspect="1"/>
          </p:cNvPicPr>
          <p:nvPr/>
        </p:nvPicPr>
        <p:blipFill>
          <a:blip r:embed="rId2"/>
          <a:stretch>
            <a:fillRect/>
          </a:stretch>
        </p:blipFill>
        <p:spPr>
          <a:xfrm>
            <a:off x="2479628" y="1396520"/>
            <a:ext cx="7167544" cy="4927333"/>
          </a:xfrm>
          <a:prstGeom prst="rect">
            <a:avLst/>
          </a:prstGeom>
          <a:effectLst>
            <a:softEdge rad="31750"/>
          </a:effectLst>
        </p:spPr>
      </p:pic>
    </p:spTree>
  </p:cSld>
  <p:clrMapOvr>
    <a:masterClrMapping/>
  </p:clrMapOvr>
  <p:transition>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274" name="组合 2273"/>
          <p:cNvGrpSpPr/>
          <p:nvPr/>
        </p:nvGrpSpPr>
        <p:grpSpPr>
          <a:xfrm>
            <a:off x="1005988" y="967362"/>
            <a:ext cx="651293" cy="125563"/>
            <a:chOff x="733126" y="1096774"/>
            <a:chExt cx="1573211" cy="303301"/>
          </a:xfrm>
          <a:solidFill>
            <a:srgbClr val="00B4EB">
              <a:alpha val="40000"/>
            </a:srgbClr>
          </a:solidFill>
        </p:grpSpPr>
        <p:sp>
          <p:nvSpPr>
            <p:cNvPr id="2250" name="平行四边形 2249"/>
            <p:cNvSpPr/>
            <p:nvPr/>
          </p:nvSpPr>
          <p:spPr>
            <a:xfrm rot="10800000">
              <a:off x="733126"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1" name="平行四边形 2250"/>
            <p:cNvSpPr/>
            <p:nvPr/>
          </p:nvSpPr>
          <p:spPr>
            <a:xfrm rot="10800000">
              <a:off x="1212514"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2" name="平行四边形 2251"/>
            <p:cNvSpPr/>
            <p:nvPr/>
          </p:nvSpPr>
          <p:spPr>
            <a:xfrm rot="10800000">
              <a:off x="1705527" y="1096774"/>
              <a:ext cx="600810" cy="303301"/>
            </a:xfrm>
            <a:prstGeom prst="parallelogram">
              <a:avLst>
                <a:gd name="adj" fmla="val 8780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75" name="组合 2274"/>
          <p:cNvGrpSpPr/>
          <p:nvPr/>
        </p:nvGrpSpPr>
        <p:grpSpPr>
          <a:xfrm>
            <a:off x="106992" y="5910652"/>
            <a:ext cx="1547284" cy="303301"/>
            <a:chOff x="79805" y="5731894"/>
            <a:chExt cx="1547284" cy="303301"/>
          </a:xfrm>
          <a:solidFill>
            <a:srgbClr val="00B4EB">
              <a:alpha val="40000"/>
            </a:srgbClr>
          </a:solidFill>
        </p:grpSpPr>
        <p:sp>
          <p:nvSpPr>
            <p:cNvPr id="2253" name="平行四边形 2252"/>
            <p:cNvSpPr/>
            <p:nvPr/>
          </p:nvSpPr>
          <p:spPr>
            <a:xfrm rot="10800000" flipH="1">
              <a:off x="79805" y="5733270"/>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4" name="平行四边形 2253"/>
            <p:cNvSpPr/>
            <p:nvPr/>
          </p:nvSpPr>
          <p:spPr>
            <a:xfrm rot="10800000" flipH="1">
              <a:off x="564693" y="5731894"/>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55" name="平行四边形 2254"/>
            <p:cNvSpPr/>
            <p:nvPr/>
          </p:nvSpPr>
          <p:spPr>
            <a:xfrm rot="10800000" flipH="1">
              <a:off x="1036181" y="5733270"/>
              <a:ext cx="590908" cy="301925"/>
            </a:xfrm>
            <a:prstGeom prst="parallelogram">
              <a:avLst>
                <a:gd name="adj" fmla="val 87857"/>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07" name="Freeform 284"/>
          <p:cNvSpPr/>
          <p:nvPr/>
        </p:nvSpPr>
        <p:spPr bwMode="auto">
          <a:xfrm rot="7851615">
            <a:off x="8647969" y="-313846"/>
            <a:ext cx="2129258" cy="2484987"/>
          </a:xfrm>
          <a:custGeom>
            <a:avLst/>
            <a:gdLst>
              <a:gd name="T0" fmla="*/ 12 w 490"/>
              <a:gd name="T1" fmla="*/ 0 h 789"/>
              <a:gd name="T2" fmla="*/ 0 w 490"/>
              <a:gd name="T3" fmla="*/ 11 h 789"/>
              <a:gd name="T4" fmla="*/ 4 w 490"/>
              <a:gd name="T5" fmla="*/ 13 h 789"/>
              <a:gd name="T6" fmla="*/ 13 w 490"/>
              <a:gd name="T7" fmla="*/ 4 h 789"/>
              <a:gd name="T8" fmla="*/ 41 w 490"/>
              <a:gd name="T9" fmla="*/ 4 h 789"/>
              <a:gd name="T10" fmla="*/ 84 w 490"/>
              <a:gd name="T11" fmla="*/ 47 h 789"/>
              <a:gd name="T12" fmla="*/ 129 w 490"/>
              <a:gd name="T13" fmla="*/ 47 h 789"/>
              <a:gd name="T14" fmla="*/ 321 w 490"/>
              <a:gd name="T15" fmla="*/ 239 h 789"/>
              <a:gd name="T16" fmla="*/ 320 w 490"/>
              <a:gd name="T17" fmla="*/ 323 h 789"/>
              <a:gd name="T18" fmla="*/ 486 w 490"/>
              <a:gd name="T19" fmla="*/ 488 h 789"/>
              <a:gd name="T20" fmla="*/ 486 w 490"/>
              <a:gd name="T21" fmla="*/ 789 h 789"/>
              <a:gd name="T22" fmla="*/ 490 w 490"/>
              <a:gd name="T23" fmla="*/ 789 h 789"/>
              <a:gd name="T24" fmla="*/ 490 w 490"/>
              <a:gd name="T25" fmla="*/ 487 h 789"/>
              <a:gd name="T26" fmla="*/ 324 w 490"/>
              <a:gd name="T27" fmla="*/ 321 h 789"/>
              <a:gd name="T28" fmla="*/ 325 w 490"/>
              <a:gd name="T29" fmla="*/ 237 h 789"/>
              <a:gd name="T30" fmla="*/ 131 w 490"/>
              <a:gd name="T31" fmla="*/ 43 h 789"/>
              <a:gd name="T32" fmla="*/ 86 w 490"/>
              <a:gd name="T33" fmla="*/ 43 h 789"/>
              <a:gd name="T34" fmla="*/ 43 w 490"/>
              <a:gd name="T35" fmla="*/ 0 h 789"/>
              <a:gd name="T36" fmla="*/ 12 w 490"/>
              <a:gd name="T37" fmla="*/ 0 h 789"/>
              <a:gd name="connsiteX0" fmla="*/ 245 w 10000"/>
              <a:gd name="connsiteY0" fmla="*/ 0 h 10000"/>
              <a:gd name="connsiteX1" fmla="*/ 0 w 10000"/>
              <a:gd name="connsiteY1" fmla="*/ 139 h 10000"/>
              <a:gd name="connsiteX2" fmla="*/ 82 w 10000"/>
              <a:gd name="connsiteY2" fmla="*/ 165 h 10000"/>
              <a:gd name="connsiteX3" fmla="*/ 265 w 10000"/>
              <a:gd name="connsiteY3" fmla="*/ 51 h 10000"/>
              <a:gd name="connsiteX4" fmla="*/ 837 w 10000"/>
              <a:gd name="connsiteY4" fmla="*/ 51 h 10000"/>
              <a:gd name="connsiteX5" fmla="*/ 1714 w 10000"/>
              <a:gd name="connsiteY5" fmla="*/ 596 h 10000"/>
              <a:gd name="connsiteX6" fmla="*/ 2633 w 10000"/>
              <a:gd name="connsiteY6" fmla="*/ 596 h 10000"/>
              <a:gd name="connsiteX7" fmla="*/ 6551 w 10000"/>
              <a:gd name="connsiteY7" fmla="*/ 3029 h 10000"/>
              <a:gd name="connsiteX8" fmla="*/ 6531 w 10000"/>
              <a:gd name="connsiteY8" fmla="*/ 4094 h 10000"/>
              <a:gd name="connsiteX9" fmla="*/ 9918 w 10000"/>
              <a:gd name="connsiteY9" fmla="*/ 6185 h 10000"/>
              <a:gd name="connsiteX10" fmla="*/ 9918 w 10000"/>
              <a:gd name="connsiteY10" fmla="*/ 10000 h 10000"/>
              <a:gd name="connsiteX11" fmla="*/ 10000 w 10000"/>
              <a:gd name="connsiteY11" fmla="*/ 6172 h 10000"/>
              <a:gd name="connsiteX12" fmla="*/ 6612 w 10000"/>
              <a:gd name="connsiteY12" fmla="*/ 4068 h 10000"/>
              <a:gd name="connsiteX13" fmla="*/ 6633 w 10000"/>
              <a:gd name="connsiteY13" fmla="*/ 3004 h 10000"/>
              <a:gd name="connsiteX14" fmla="*/ 2673 w 10000"/>
              <a:gd name="connsiteY14" fmla="*/ 545 h 10000"/>
              <a:gd name="connsiteX15" fmla="*/ 1755 w 10000"/>
              <a:gd name="connsiteY15" fmla="*/ 545 h 10000"/>
              <a:gd name="connsiteX16" fmla="*/ 878 w 10000"/>
              <a:gd name="connsiteY16" fmla="*/ 0 h 10000"/>
              <a:gd name="connsiteX17" fmla="*/ 245 w 10000"/>
              <a:gd name="connsiteY17" fmla="*/ 0 h 10000"/>
              <a:gd name="connsiteX0-1" fmla="*/ 245 w 15172"/>
              <a:gd name="connsiteY0-2" fmla="*/ 0 h 9526"/>
              <a:gd name="connsiteX1-3" fmla="*/ 0 w 15172"/>
              <a:gd name="connsiteY1-4" fmla="*/ 139 h 9526"/>
              <a:gd name="connsiteX2-5" fmla="*/ 82 w 15172"/>
              <a:gd name="connsiteY2-6" fmla="*/ 165 h 9526"/>
              <a:gd name="connsiteX3-7" fmla="*/ 265 w 15172"/>
              <a:gd name="connsiteY3-8" fmla="*/ 51 h 9526"/>
              <a:gd name="connsiteX4-9" fmla="*/ 837 w 15172"/>
              <a:gd name="connsiteY4-10" fmla="*/ 51 h 9526"/>
              <a:gd name="connsiteX5-11" fmla="*/ 1714 w 15172"/>
              <a:gd name="connsiteY5-12" fmla="*/ 596 h 9526"/>
              <a:gd name="connsiteX6-13" fmla="*/ 2633 w 15172"/>
              <a:gd name="connsiteY6-14" fmla="*/ 596 h 9526"/>
              <a:gd name="connsiteX7-15" fmla="*/ 6551 w 15172"/>
              <a:gd name="connsiteY7-16" fmla="*/ 3029 h 9526"/>
              <a:gd name="connsiteX8-17" fmla="*/ 6531 w 15172"/>
              <a:gd name="connsiteY8-18" fmla="*/ 4094 h 9526"/>
              <a:gd name="connsiteX9-19" fmla="*/ 9918 w 15172"/>
              <a:gd name="connsiteY9-20" fmla="*/ 6185 h 9526"/>
              <a:gd name="connsiteX10-21" fmla="*/ 15172 w 15172"/>
              <a:gd name="connsiteY10-22" fmla="*/ 9526 h 9526"/>
              <a:gd name="connsiteX11-23" fmla="*/ 10000 w 15172"/>
              <a:gd name="connsiteY11-24" fmla="*/ 6172 h 9526"/>
              <a:gd name="connsiteX12-25" fmla="*/ 6612 w 15172"/>
              <a:gd name="connsiteY12-26" fmla="*/ 4068 h 9526"/>
              <a:gd name="connsiteX13-27" fmla="*/ 6633 w 15172"/>
              <a:gd name="connsiteY13-28" fmla="*/ 3004 h 9526"/>
              <a:gd name="connsiteX14-29" fmla="*/ 2673 w 15172"/>
              <a:gd name="connsiteY14-30" fmla="*/ 545 h 9526"/>
              <a:gd name="connsiteX15-31" fmla="*/ 1755 w 15172"/>
              <a:gd name="connsiteY15-32" fmla="*/ 545 h 9526"/>
              <a:gd name="connsiteX16-33" fmla="*/ 878 w 15172"/>
              <a:gd name="connsiteY16-34" fmla="*/ 0 h 9526"/>
              <a:gd name="connsiteX17-35" fmla="*/ 245 w 15172"/>
              <a:gd name="connsiteY17-36" fmla="*/ 0 h 9526"/>
              <a:gd name="connsiteX0-37" fmla="*/ 161 w 10215"/>
              <a:gd name="connsiteY0-38" fmla="*/ 0 h 10251"/>
              <a:gd name="connsiteX1-39" fmla="*/ 0 w 10215"/>
              <a:gd name="connsiteY1-40" fmla="*/ 146 h 10251"/>
              <a:gd name="connsiteX2-41" fmla="*/ 54 w 10215"/>
              <a:gd name="connsiteY2-42" fmla="*/ 173 h 10251"/>
              <a:gd name="connsiteX3-43" fmla="*/ 175 w 10215"/>
              <a:gd name="connsiteY3-44" fmla="*/ 54 h 10251"/>
              <a:gd name="connsiteX4-45" fmla="*/ 552 w 10215"/>
              <a:gd name="connsiteY4-46" fmla="*/ 54 h 10251"/>
              <a:gd name="connsiteX5-47" fmla="*/ 1130 w 10215"/>
              <a:gd name="connsiteY5-48" fmla="*/ 626 h 10251"/>
              <a:gd name="connsiteX6-49" fmla="*/ 1735 w 10215"/>
              <a:gd name="connsiteY6-50" fmla="*/ 626 h 10251"/>
              <a:gd name="connsiteX7-51" fmla="*/ 4318 w 10215"/>
              <a:gd name="connsiteY7-52" fmla="*/ 3180 h 10251"/>
              <a:gd name="connsiteX8-53" fmla="*/ 4305 w 10215"/>
              <a:gd name="connsiteY8-54" fmla="*/ 4298 h 10251"/>
              <a:gd name="connsiteX9-55" fmla="*/ 6537 w 10215"/>
              <a:gd name="connsiteY9-56" fmla="*/ 6493 h 10251"/>
              <a:gd name="connsiteX10-57" fmla="*/ 10000 w 10215"/>
              <a:gd name="connsiteY10-58" fmla="*/ 10000 h 10251"/>
              <a:gd name="connsiteX11-59" fmla="*/ 6591 w 10215"/>
              <a:gd name="connsiteY11-60" fmla="*/ 6479 h 10251"/>
              <a:gd name="connsiteX12-61" fmla="*/ 4358 w 10215"/>
              <a:gd name="connsiteY12-62" fmla="*/ 4270 h 10251"/>
              <a:gd name="connsiteX13-63" fmla="*/ 4372 w 10215"/>
              <a:gd name="connsiteY13-64" fmla="*/ 3153 h 10251"/>
              <a:gd name="connsiteX14-65" fmla="*/ 1762 w 10215"/>
              <a:gd name="connsiteY14-66" fmla="*/ 572 h 10251"/>
              <a:gd name="connsiteX15-67" fmla="*/ 1157 w 10215"/>
              <a:gd name="connsiteY15-68" fmla="*/ 572 h 10251"/>
              <a:gd name="connsiteX16-69" fmla="*/ 579 w 10215"/>
              <a:gd name="connsiteY16-70" fmla="*/ 0 h 10251"/>
              <a:gd name="connsiteX17-71" fmla="*/ 161 w 10215"/>
              <a:gd name="connsiteY17-72" fmla="*/ 0 h 10251"/>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Lst>
            <a:rect l="l" t="t" r="r" b="b"/>
            <a:pathLst>
              <a:path w="10215" h="10251">
                <a:moveTo>
                  <a:pt x="161" y="0"/>
                </a:moveTo>
                <a:lnTo>
                  <a:pt x="0" y="146"/>
                </a:lnTo>
                <a:cubicBezTo>
                  <a:pt x="27" y="160"/>
                  <a:pt x="40" y="160"/>
                  <a:pt x="54" y="173"/>
                </a:cubicBezTo>
                <a:cubicBezTo>
                  <a:pt x="94" y="133"/>
                  <a:pt x="135" y="94"/>
                  <a:pt x="175" y="54"/>
                </a:cubicBezTo>
                <a:lnTo>
                  <a:pt x="552" y="54"/>
                </a:lnTo>
                <a:lnTo>
                  <a:pt x="1130" y="626"/>
                </a:lnTo>
                <a:lnTo>
                  <a:pt x="1735" y="626"/>
                </a:lnTo>
                <a:lnTo>
                  <a:pt x="4318" y="3180"/>
                </a:lnTo>
                <a:cubicBezTo>
                  <a:pt x="4313" y="3552"/>
                  <a:pt x="4309" y="3925"/>
                  <a:pt x="4305" y="4298"/>
                </a:cubicBezTo>
                <a:lnTo>
                  <a:pt x="6537" y="6493"/>
                </a:lnTo>
                <a:cubicBezTo>
                  <a:pt x="7691" y="7662"/>
                  <a:pt x="11100" y="11220"/>
                  <a:pt x="10000" y="10000"/>
                </a:cubicBezTo>
                <a:cubicBezTo>
                  <a:pt x="8654" y="8506"/>
                  <a:pt x="7532" y="7434"/>
                  <a:pt x="6591" y="6479"/>
                </a:cubicBezTo>
                <a:cubicBezTo>
                  <a:pt x="5651" y="5524"/>
                  <a:pt x="5102" y="5006"/>
                  <a:pt x="4358" y="4270"/>
                </a:cubicBezTo>
                <a:cubicBezTo>
                  <a:pt x="4363" y="3898"/>
                  <a:pt x="4367" y="3526"/>
                  <a:pt x="4372" y="3153"/>
                </a:cubicBezTo>
                <a:lnTo>
                  <a:pt x="1762" y="572"/>
                </a:lnTo>
                <a:lnTo>
                  <a:pt x="1157" y="572"/>
                </a:lnTo>
                <a:lnTo>
                  <a:pt x="579" y="0"/>
                </a:lnTo>
                <a:lnTo>
                  <a:pt x="161" y="0"/>
                </a:lnTo>
              </a:path>
            </a:pathLst>
          </a:custGeom>
          <a:solidFill>
            <a:srgbClr val="00B4EB">
              <a:alpha val="20000"/>
            </a:srgbClr>
          </a:solidFill>
          <a:ln>
            <a:solidFill>
              <a:srgbClr val="00B4EB">
                <a:alpha val="20000"/>
              </a:srgbClr>
            </a:solidFill>
          </a:ln>
        </p:spPr>
        <p:txBody>
          <a:bodyPr vert="horz" wrap="square" lIns="91440" tIns="45720" rIns="91440" bIns="45720" numCol="1" anchor="t" anchorCtr="0" compatLnSpc="1"/>
          <a:lstStyle/>
          <a:p>
            <a:endParaRPr lang="zh-CN" altLang="en-US"/>
          </a:p>
        </p:txBody>
      </p:sp>
      <p:sp>
        <p:nvSpPr>
          <p:cNvPr id="1603" name="Rectangle 5"/>
          <p:cNvSpPr>
            <a:spLocks noChangeArrowheads="1"/>
          </p:cNvSpPr>
          <p:nvPr/>
        </p:nvSpPr>
        <p:spPr bwMode="auto">
          <a:xfrm>
            <a:off x="8168105" y="672657"/>
            <a:ext cx="3088987"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05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rPr>
              <a:t>10110110001010111000101110100111000110100</a:t>
            </a:r>
            <a:endParaRPr kumimoji="0" lang="zh-CN" altLang="zh-CN" sz="120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endParaRPr>
          </a:p>
        </p:txBody>
      </p:sp>
      <p:sp>
        <p:nvSpPr>
          <p:cNvPr id="1604" name="矩形 1603"/>
          <p:cNvSpPr/>
          <p:nvPr/>
        </p:nvSpPr>
        <p:spPr>
          <a:xfrm>
            <a:off x="8421961" y="492712"/>
            <a:ext cx="2779484"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5" name="矩形 1604"/>
          <p:cNvSpPr/>
          <p:nvPr/>
        </p:nvSpPr>
        <p:spPr>
          <a:xfrm>
            <a:off x="10061435" y="339178"/>
            <a:ext cx="1142186"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06" name="矩形 1605"/>
          <p:cNvSpPr/>
          <p:nvPr/>
        </p:nvSpPr>
        <p:spPr>
          <a:xfrm>
            <a:off x="9433579" y="184519"/>
            <a:ext cx="1770042" cy="65561"/>
          </a:xfrm>
          <a:prstGeom prst="rect">
            <a:avLst/>
          </a:prstGeom>
          <a:solidFill>
            <a:srgbClr val="00CC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10" name="Freeform 64"/>
          <p:cNvSpPr/>
          <p:nvPr/>
        </p:nvSpPr>
        <p:spPr bwMode="auto">
          <a:xfrm rot="5400000">
            <a:off x="2395761" y="-1028257"/>
            <a:ext cx="343882" cy="3552825"/>
          </a:xfrm>
          <a:custGeom>
            <a:avLst/>
            <a:gdLst>
              <a:gd name="T0" fmla="*/ 119 w 362"/>
              <a:gd name="T1" fmla="*/ 0 h 2238"/>
              <a:gd name="T2" fmla="*/ 119 w 362"/>
              <a:gd name="T3" fmla="*/ 522 h 2238"/>
              <a:gd name="T4" fmla="*/ 156 w 362"/>
              <a:gd name="T5" fmla="*/ 558 h 2238"/>
              <a:gd name="T6" fmla="*/ 221 w 362"/>
              <a:gd name="T7" fmla="*/ 623 h 2238"/>
              <a:gd name="T8" fmla="*/ 221 w 362"/>
              <a:gd name="T9" fmla="*/ 1167 h 2238"/>
              <a:gd name="T10" fmla="*/ 192 w 362"/>
              <a:gd name="T11" fmla="*/ 1195 h 2238"/>
              <a:gd name="T12" fmla="*/ 98 w 362"/>
              <a:gd name="T13" fmla="*/ 1289 h 2238"/>
              <a:gd name="T14" fmla="*/ 98 w 362"/>
              <a:gd name="T15" fmla="*/ 1926 h 2238"/>
              <a:gd name="T16" fmla="*/ 0 w 362"/>
              <a:gd name="T17" fmla="*/ 2024 h 2238"/>
              <a:gd name="T18" fmla="*/ 0 w 362"/>
              <a:gd name="T19" fmla="*/ 2238 h 2238"/>
              <a:gd name="T20" fmla="*/ 194 w 362"/>
              <a:gd name="T21" fmla="*/ 2238 h 2238"/>
              <a:gd name="T22" fmla="*/ 362 w 362"/>
              <a:gd name="T23" fmla="*/ 2071 h 2238"/>
              <a:gd name="T24" fmla="*/ 362 w 362"/>
              <a:gd name="T25" fmla="*/ 1499 h 2238"/>
              <a:gd name="T26" fmla="*/ 254 w 362"/>
              <a:gd name="T27" fmla="*/ 1391 h 2238"/>
              <a:gd name="T28" fmla="*/ 254 w 362"/>
              <a:gd name="T29" fmla="*/ 461 h 2238"/>
              <a:gd name="T30" fmla="*/ 254 w 362"/>
              <a:gd name="T31" fmla="*/ 232 h 2238"/>
              <a:gd name="T32" fmla="*/ 119 w 362"/>
              <a:gd name="T33" fmla="*/ 0 h 2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62" h="2238">
                <a:moveTo>
                  <a:pt x="119" y="0"/>
                </a:moveTo>
                <a:lnTo>
                  <a:pt x="119" y="522"/>
                </a:lnTo>
                <a:lnTo>
                  <a:pt x="156" y="558"/>
                </a:lnTo>
                <a:lnTo>
                  <a:pt x="221" y="623"/>
                </a:lnTo>
                <a:lnTo>
                  <a:pt x="221" y="1167"/>
                </a:lnTo>
                <a:lnTo>
                  <a:pt x="192" y="1195"/>
                </a:lnTo>
                <a:lnTo>
                  <a:pt x="98" y="1289"/>
                </a:lnTo>
                <a:lnTo>
                  <a:pt x="98" y="1926"/>
                </a:lnTo>
                <a:lnTo>
                  <a:pt x="0" y="2024"/>
                </a:lnTo>
                <a:lnTo>
                  <a:pt x="0" y="2238"/>
                </a:lnTo>
                <a:lnTo>
                  <a:pt x="194" y="2238"/>
                </a:lnTo>
                <a:lnTo>
                  <a:pt x="362" y="2071"/>
                </a:lnTo>
                <a:lnTo>
                  <a:pt x="362" y="1499"/>
                </a:lnTo>
                <a:lnTo>
                  <a:pt x="254" y="1391"/>
                </a:lnTo>
                <a:lnTo>
                  <a:pt x="254" y="461"/>
                </a:lnTo>
                <a:lnTo>
                  <a:pt x="254" y="232"/>
                </a:lnTo>
                <a:lnTo>
                  <a:pt x="119" y="0"/>
                </a:lnTo>
                <a:close/>
              </a:path>
            </a:pathLst>
          </a:custGeom>
          <a:solidFill>
            <a:srgbClr val="00B4EB">
              <a:alpha val="20000"/>
            </a:srgbClr>
          </a:solidFill>
          <a:ln w="9525">
            <a:noFill/>
            <a:round/>
          </a:ln>
        </p:spPr>
        <p:txBody>
          <a:bodyPr vert="horz" wrap="square" lIns="91440" tIns="45720" rIns="91440" bIns="45720" numCol="1" anchor="t" anchorCtr="0" compatLnSpc="1"/>
          <a:lstStyle/>
          <a:p>
            <a:endParaRPr lang="zh-CN" altLang="en-US" dirty="0"/>
          </a:p>
        </p:txBody>
      </p:sp>
      <p:grpSp>
        <p:nvGrpSpPr>
          <p:cNvPr id="1611" name="组合 1610"/>
          <p:cNvGrpSpPr/>
          <p:nvPr/>
        </p:nvGrpSpPr>
        <p:grpSpPr>
          <a:xfrm>
            <a:off x="-138485" y="182820"/>
            <a:ext cx="939832" cy="951905"/>
            <a:chOff x="3983038" y="1357313"/>
            <a:chExt cx="4078288" cy="4130675"/>
          </a:xfrm>
          <a:solidFill>
            <a:srgbClr val="00CCFF">
              <a:alpha val="20000"/>
            </a:srgbClr>
          </a:solidFill>
        </p:grpSpPr>
        <p:sp>
          <p:nvSpPr>
            <p:cNvPr id="1612"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3"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4"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5"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6"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7" name="Freeform 26"/>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8" name="Freeform 27"/>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9"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0" name="Freeform 29"/>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1"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2" name="Freeform 31"/>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3" name="Freeform 32"/>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4" name="Freeform 33"/>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5" name="Freeform 34"/>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6" name="Freeform 35"/>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7" name="Freeform 36"/>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8" name="Freeform 37"/>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9" name="Freeform 38"/>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0" name="Freeform 39"/>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1" name="Freeform 40"/>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8" name="Freeform 41"/>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9" name="Freeform 42"/>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0" name="Freeform 43"/>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1" name="Freeform 44"/>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2" name="Freeform 45"/>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3" name="Freeform 46"/>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4" name="Freeform 47"/>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5" name="Freeform 48"/>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6" name="Freeform 49"/>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7" name="Freeform 50"/>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8" name="Freeform 51"/>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9" name="Freeform 52"/>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0" name="Freeform 53"/>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1" name="Freeform 54"/>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2" name="Freeform 55"/>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3" name="Freeform 56"/>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4" name="Freeform 57"/>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5" name="Freeform 58"/>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6" name="Freeform 59"/>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7" name="Freeform 60"/>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8"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9"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0"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2241" name="组合 2240"/>
          <p:cNvGrpSpPr/>
          <p:nvPr/>
        </p:nvGrpSpPr>
        <p:grpSpPr>
          <a:xfrm>
            <a:off x="10778399" y="6033820"/>
            <a:ext cx="1111148" cy="799036"/>
            <a:chOff x="6625889" y="4936390"/>
            <a:chExt cx="1955323" cy="1406090"/>
          </a:xfrm>
        </p:grpSpPr>
        <p:grpSp>
          <p:nvGrpSpPr>
            <p:cNvPr id="2233" name="组合 2232"/>
            <p:cNvGrpSpPr/>
            <p:nvPr/>
          </p:nvGrpSpPr>
          <p:grpSpPr>
            <a:xfrm rot="17870839">
              <a:off x="7267032" y="5028299"/>
              <a:ext cx="1166986" cy="1461375"/>
              <a:chOff x="4753812" y="4644560"/>
              <a:chExt cx="1684346" cy="2109246"/>
            </a:xfrm>
          </p:grpSpPr>
          <p:grpSp>
            <p:nvGrpSpPr>
              <p:cNvPr id="2234" name="组合 2233"/>
              <p:cNvGrpSpPr/>
              <p:nvPr/>
            </p:nvGrpSpPr>
            <p:grpSpPr>
              <a:xfrm rot="21002170">
                <a:off x="4753812" y="4644560"/>
                <a:ext cx="1221345" cy="1373597"/>
                <a:chOff x="4639167" y="2004440"/>
                <a:chExt cx="4279322" cy="4812781"/>
              </a:xfrm>
            </p:grpSpPr>
            <p:sp>
              <p:nvSpPr>
                <p:cNvPr id="2237" name="六边形 2236"/>
                <p:cNvSpPr/>
                <p:nvPr/>
              </p:nvSpPr>
              <p:spPr>
                <a:xfrm rot="18414853">
                  <a:off x="4463395" y="3114179"/>
                  <a:ext cx="2548691" cy="2197147"/>
                </a:xfrm>
                <a:prstGeom prst="hexagon">
                  <a:avLst/>
                </a:prstGeom>
                <a:solidFill>
                  <a:srgbClr val="00CCFF">
                    <a:alpha val="4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38" name="六边形 2237"/>
                <p:cNvSpPr/>
                <p:nvPr/>
              </p:nvSpPr>
              <p:spPr>
                <a:xfrm rot="18414853">
                  <a:off x="6545570" y="2180213"/>
                  <a:ext cx="2548691" cy="2197146"/>
                </a:xfrm>
                <a:prstGeom prst="hexagon">
                  <a:avLst/>
                </a:prstGeom>
                <a:solidFill>
                  <a:srgbClr val="00CCFF">
                    <a:alpha val="6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39" name="六边形 2238"/>
                <p:cNvSpPr/>
                <p:nvPr/>
              </p:nvSpPr>
              <p:spPr>
                <a:xfrm rot="18414853">
                  <a:off x="6211902" y="4444302"/>
                  <a:ext cx="2548691" cy="2197147"/>
                </a:xfrm>
                <a:prstGeom prst="hexagon">
                  <a:avLst/>
                </a:prstGeom>
                <a:solidFill>
                  <a:srgbClr val="00CCFF">
                    <a:alpha val="4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35" name="六边形 2234"/>
              <p:cNvSpPr/>
              <p:nvPr/>
            </p:nvSpPr>
            <p:spPr>
              <a:xfrm>
                <a:off x="5312636" y="5943864"/>
                <a:ext cx="629705" cy="542849"/>
              </a:xfrm>
              <a:prstGeom prst="hexagon">
                <a:avLst/>
              </a:prstGeom>
              <a:solidFill>
                <a:srgbClr val="00CCFF">
                  <a:alpha val="5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36" name="六边形 2235"/>
              <p:cNvSpPr/>
              <p:nvPr/>
            </p:nvSpPr>
            <p:spPr>
              <a:xfrm>
                <a:off x="5808453" y="6210957"/>
                <a:ext cx="629705" cy="542849"/>
              </a:xfrm>
              <a:prstGeom prst="hexagon">
                <a:avLst/>
              </a:prstGeom>
              <a:solidFill>
                <a:srgbClr val="00CCFF">
                  <a:alpha val="10000"/>
                </a:srgbClr>
              </a:solid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sp>
          <p:nvSpPr>
            <p:cNvPr id="2240" name="六边形 2239"/>
            <p:cNvSpPr/>
            <p:nvPr/>
          </p:nvSpPr>
          <p:spPr>
            <a:xfrm>
              <a:off x="6625889" y="4936390"/>
              <a:ext cx="659731" cy="568733"/>
            </a:xfrm>
            <a:prstGeom prst="hexagon">
              <a:avLst>
                <a:gd name="adj" fmla="val 25508"/>
                <a:gd name="vf" fmla="val 115470"/>
              </a:avLst>
            </a:prstGeom>
            <a:noFill/>
            <a:ln>
              <a:solidFill>
                <a:srgbClr val="00CCFF">
                  <a:alpha val="4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48" name="组合 2247"/>
          <p:cNvGrpSpPr/>
          <p:nvPr/>
        </p:nvGrpSpPr>
        <p:grpSpPr>
          <a:xfrm>
            <a:off x="108937" y="6284849"/>
            <a:ext cx="3667020" cy="375085"/>
            <a:chOff x="144854" y="6284849"/>
            <a:chExt cx="3667020" cy="375085"/>
          </a:xfrm>
        </p:grpSpPr>
        <p:cxnSp>
          <p:nvCxnSpPr>
            <p:cNvPr id="2245" name="直接连接符 2244"/>
            <p:cNvCxnSpPr/>
            <p:nvPr/>
          </p:nvCxnSpPr>
          <p:spPr>
            <a:xfrm>
              <a:off x="144854" y="6284849"/>
              <a:ext cx="3667020"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246" name="直接连接符 2245"/>
            <p:cNvCxnSpPr/>
            <p:nvPr/>
          </p:nvCxnSpPr>
          <p:spPr>
            <a:xfrm>
              <a:off x="144854" y="6659934"/>
              <a:ext cx="3667020"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grpSp>
      <p:grpSp>
        <p:nvGrpSpPr>
          <p:cNvPr id="307" name="组合 306"/>
          <p:cNvGrpSpPr/>
          <p:nvPr/>
        </p:nvGrpSpPr>
        <p:grpSpPr>
          <a:xfrm>
            <a:off x="1483444" y="4767004"/>
            <a:ext cx="8849559" cy="418806"/>
            <a:chOff x="292100" y="238562"/>
            <a:chExt cx="4804240" cy="227361"/>
          </a:xfrm>
        </p:grpSpPr>
        <p:grpSp>
          <p:nvGrpSpPr>
            <p:cNvPr id="308" name="组合 307"/>
            <p:cNvGrpSpPr/>
            <p:nvPr/>
          </p:nvGrpSpPr>
          <p:grpSpPr>
            <a:xfrm rot="10800000" flipV="1">
              <a:off x="1429524" y="238562"/>
              <a:ext cx="2188565" cy="227361"/>
              <a:chOff x="2852738" y="1754188"/>
              <a:chExt cx="9117012" cy="1565275"/>
            </a:xfrm>
            <a:solidFill>
              <a:srgbClr val="00B4EB"/>
            </a:solidFill>
          </p:grpSpPr>
          <p:sp>
            <p:nvSpPr>
              <p:cNvPr id="316" name="Rectangle 9"/>
              <p:cNvSpPr>
                <a:spLocks noChangeArrowheads="1"/>
              </p:cNvSpPr>
              <p:nvPr/>
            </p:nvSpPr>
            <p:spPr bwMode="auto">
              <a:xfrm>
                <a:off x="8283575" y="2538413"/>
                <a:ext cx="1939925" cy="428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7" name="Rectangle 10"/>
              <p:cNvSpPr>
                <a:spLocks noChangeArrowheads="1"/>
              </p:cNvSpPr>
              <p:nvPr/>
            </p:nvSpPr>
            <p:spPr bwMode="auto">
              <a:xfrm>
                <a:off x="6159500" y="2811463"/>
                <a:ext cx="19399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8" name="Rectangle 11"/>
              <p:cNvSpPr>
                <a:spLocks noChangeArrowheads="1"/>
              </p:cNvSpPr>
              <p:nvPr/>
            </p:nvSpPr>
            <p:spPr bwMode="auto">
              <a:xfrm>
                <a:off x="2852738" y="2811463"/>
                <a:ext cx="301942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19" name="Freeform 12"/>
              <p:cNvSpPr/>
              <p:nvPr/>
            </p:nvSpPr>
            <p:spPr bwMode="auto">
              <a:xfrm>
                <a:off x="7974013" y="2538413"/>
                <a:ext cx="434975" cy="314325"/>
              </a:xfrm>
              <a:custGeom>
                <a:avLst/>
                <a:gdLst>
                  <a:gd name="T0" fmla="*/ 0 w 274"/>
                  <a:gd name="T1" fmla="*/ 198 h 198"/>
                  <a:gd name="T2" fmla="*/ 195 w 274"/>
                  <a:gd name="T3" fmla="*/ 0 h 198"/>
                  <a:gd name="T4" fmla="*/ 274 w 274"/>
                  <a:gd name="T5" fmla="*/ 0 h 198"/>
                  <a:gd name="T6" fmla="*/ 79 w 274"/>
                  <a:gd name="T7" fmla="*/ 198 h 198"/>
                  <a:gd name="T8" fmla="*/ 0 w 274"/>
                  <a:gd name="T9" fmla="*/ 198 h 198"/>
                </a:gdLst>
                <a:ahLst/>
                <a:cxnLst>
                  <a:cxn ang="0">
                    <a:pos x="T0" y="T1"/>
                  </a:cxn>
                  <a:cxn ang="0">
                    <a:pos x="T2" y="T3"/>
                  </a:cxn>
                  <a:cxn ang="0">
                    <a:pos x="T4" y="T5"/>
                  </a:cxn>
                  <a:cxn ang="0">
                    <a:pos x="T6" y="T7"/>
                  </a:cxn>
                  <a:cxn ang="0">
                    <a:pos x="T8" y="T9"/>
                  </a:cxn>
                </a:cxnLst>
                <a:rect l="0" t="0" r="r" b="b"/>
                <a:pathLst>
                  <a:path w="274" h="198">
                    <a:moveTo>
                      <a:pt x="0" y="198"/>
                    </a:moveTo>
                    <a:lnTo>
                      <a:pt x="195" y="0"/>
                    </a:lnTo>
                    <a:lnTo>
                      <a:pt x="274" y="0"/>
                    </a:lnTo>
                    <a:lnTo>
                      <a:pt x="79" y="198"/>
                    </a:lnTo>
                    <a:lnTo>
                      <a:pt x="0" y="1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0" name="Freeform 13"/>
              <p:cNvSpPr/>
              <p:nvPr/>
            </p:nvSpPr>
            <p:spPr bwMode="auto">
              <a:xfrm>
                <a:off x="7935913" y="2351088"/>
                <a:ext cx="438150" cy="314325"/>
              </a:xfrm>
              <a:custGeom>
                <a:avLst/>
                <a:gdLst>
                  <a:gd name="T0" fmla="*/ 0 w 276"/>
                  <a:gd name="T1" fmla="*/ 198 h 198"/>
                  <a:gd name="T2" fmla="*/ 197 w 276"/>
                  <a:gd name="T3" fmla="*/ 0 h 198"/>
                  <a:gd name="T4" fmla="*/ 276 w 276"/>
                  <a:gd name="T5" fmla="*/ 0 h 198"/>
                  <a:gd name="T6" fmla="*/ 79 w 276"/>
                  <a:gd name="T7" fmla="*/ 198 h 198"/>
                  <a:gd name="T8" fmla="*/ 0 w 276"/>
                  <a:gd name="T9" fmla="*/ 198 h 198"/>
                </a:gdLst>
                <a:ahLst/>
                <a:cxnLst>
                  <a:cxn ang="0">
                    <a:pos x="T0" y="T1"/>
                  </a:cxn>
                  <a:cxn ang="0">
                    <a:pos x="T2" y="T3"/>
                  </a:cxn>
                  <a:cxn ang="0">
                    <a:pos x="T4" y="T5"/>
                  </a:cxn>
                  <a:cxn ang="0">
                    <a:pos x="T6" y="T7"/>
                  </a:cxn>
                  <a:cxn ang="0">
                    <a:pos x="T8" y="T9"/>
                  </a:cxn>
                </a:cxnLst>
                <a:rect l="0" t="0" r="r" b="b"/>
                <a:pathLst>
                  <a:path w="276" h="198">
                    <a:moveTo>
                      <a:pt x="0" y="198"/>
                    </a:moveTo>
                    <a:lnTo>
                      <a:pt x="197" y="0"/>
                    </a:lnTo>
                    <a:lnTo>
                      <a:pt x="276" y="0"/>
                    </a:lnTo>
                    <a:lnTo>
                      <a:pt x="79" y="198"/>
                    </a:lnTo>
                    <a:lnTo>
                      <a:pt x="0" y="19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1" name="Freeform 14"/>
              <p:cNvSpPr/>
              <p:nvPr/>
            </p:nvSpPr>
            <p:spPr bwMode="auto">
              <a:xfrm>
                <a:off x="8134350" y="2943226"/>
                <a:ext cx="139700" cy="104775"/>
              </a:xfrm>
              <a:custGeom>
                <a:avLst/>
                <a:gdLst>
                  <a:gd name="T0" fmla="*/ 0 w 88"/>
                  <a:gd name="T1" fmla="*/ 66 h 66"/>
                  <a:gd name="T2" fmla="*/ 64 w 88"/>
                  <a:gd name="T3" fmla="*/ 0 h 66"/>
                  <a:gd name="T4" fmla="*/ 88 w 88"/>
                  <a:gd name="T5" fmla="*/ 0 h 66"/>
                  <a:gd name="T6" fmla="*/ 24 w 88"/>
                  <a:gd name="T7" fmla="*/ 66 h 66"/>
                  <a:gd name="T8" fmla="*/ 0 w 88"/>
                  <a:gd name="T9" fmla="*/ 66 h 66"/>
                </a:gdLst>
                <a:ahLst/>
                <a:cxnLst>
                  <a:cxn ang="0">
                    <a:pos x="T0" y="T1"/>
                  </a:cxn>
                  <a:cxn ang="0">
                    <a:pos x="T2" y="T3"/>
                  </a:cxn>
                  <a:cxn ang="0">
                    <a:pos x="T4" y="T5"/>
                  </a:cxn>
                  <a:cxn ang="0">
                    <a:pos x="T6" y="T7"/>
                  </a:cxn>
                  <a:cxn ang="0">
                    <a:pos x="T8" y="T9"/>
                  </a:cxn>
                </a:cxnLst>
                <a:rect l="0" t="0" r="r" b="b"/>
                <a:pathLst>
                  <a:path w="88" h="66">
                    <a:moveTo>
                      <a:pt x="0" y="66"/>
                    </a:moveTo>
                    <a:lnTo>
                      <a:pt x="64" y="0"/>
                    </a:lnTo>
                    <a:lnTo>
                      <a:pt x="88" y="0"/>
                    </a:lnTo>
                    <a:lnTo>
                      <a:pt x="24" y="66"/>
                    </a:lnTo>
                    <a:lnTo>
                      <a:pt x="0" y="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2" name="Freeform 15"/>
              <p:cNvSpPr/>
              <p:nvPr/>
            </p:nvSpPr>
            <p:spPr bwMode="auto">
              <a:xfrm>
                <a:off x="8421688" y="3138488"/>
                <a:ext cx="123825" cy="119063"/>
              </a:xfrm>
              <a:custGeom>
                <a:avLst/>
                <a:gdLst>
                  <a:gd name="T0" fmla="*/ 78 w 78"/>
                  <a:gd name="T1" fmla="*/ 75 h 75"/>
                  <a:gd name="T2" fmla="*/ 24 w 78"/>
                  <a:gd name="T3" fmla="*/ 0 h 75"/>
                  <a:gd name="T4" fmla="*/ 0 w 78"/>
                  <a:gd name="T5" fmla="*/ 0 h 75"/>
                  <a:gd name="T6" fmla="*/ 58 w 78"/>
                  <a:gd name="T7" fmla="*/ 75 h 75"/>
                  <a:gd name="T8" fmla="*/ 78 w 78"/>
                  <a:gd name="T9" fmla="*/ 75 h 75"/>
                </a:gdLst>
                <a:ahLst/>
                <a:cxnLst>
                  <a:cxn ang="0">
                    <a:pos x="T0" y="T1"/>
                  </a:cxn>
                  <a:cxn ang="0">
                    <a:pos x="T2" y="T3"/>
                  </a:cxn>
                  <a:cxn ang="0">
                    <a:pos x="T4" y="T5"/>
                  </a:cxn>
                  <a:cxn ang="0">
                    <a:pos x="T6" y="T7"/>
                  </a:cxn>
                  <a:cxn ang="0">
                    <a:pos x="T8" y="T9"/>
                  </a:cxn>
                </a:cxnLst>
                <a:rect l="0" t="0" r="r" b="b"/>
                <a:pathLst>
                  <a:path w="78" h="75">
                    <a:moveTo>
                      <a:pt x="78" y="75"/>
                    </a:moveTo>
                    <a:lnTo>
                      <a:pt x="24" y="0"/>
                    </a:lnTo>
                    <a:lnTo>
                      <a:pt x="0" y="0"/>
                    </a:lnTo>
                    <a:lnTo>
                      <a:pt x="58" y="75"/>
                    </a:lnTo>
                    <a:lnTo>
                      <a:pt x="78" y="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3" name="Freeform 16"/>
              <p:cNvSpPr/>
              <p:nvPr/>
            </p:nvSpPr>
            <p:spPr bwMode="auto">
              <a:xfrm>
                <a:off x="10191750" y="1838326"/>
                <a:ext cx="735012" cy="742950"/>
              </a:xfrm>
              <a:custGeom>
                <a:avLst/>
                <a:gdLst>
                  <a:gd name="T0" fmla="*/ 0 w 463"/>
                  <a:gd name="T1" fmla="*/ 447 h 468"/>
                  <a:gd name="T2" fmla="*/ 443 w 463"/>
                  <a:gd name="T3" fmla="*/ 0 h 468"/>
                  <a:gd name="T4" fmla="*/ 463 w 463"/>
                  <a:gd name="T5" fmla="*/ 19 h 468"/>
                  <a:gd name="T6" fmla="*/ 20 w 463"/>
                  <a:gd name="T7" fmla="*/ 468 h 468"/>
                  <a:gd name="T8" fmla="*/ 0 w 463"/>
                  <a:gd name="T9" fmla="*/ 447 h 468"/>
                </a:gdLst>
                <a:ahLst/>
                <a:cxnLst>
                  <a:cxn ang="0">
                    <a:pos x="T0" y="T1"/>
                  </a:cxn>
                  <a:cxn ang="0">
                    <a:pos x="T2" y="T3"/>
                  </a:cxn>
                  <a:cxn ang="0">
                    <a:pos x="T4" y="T5"/>
                  </a:cxn>
                  <a:cxn ang="0">
                    <a:pos x="T6" y="T7"/>
                  </a:cxn>
                  <a:cxn ang="0">
                    <a:pos x="T8" y="T9"/>
                  </a:cxn>
                </a:cxnLst>
                <a:rect l="0" t="0" r="r" b="b"/>
                <a:pathLst>
                  <a:path w="463" h="468">
                    <a:moveTo>
                      <a:pt x="0" y="447"/>
                    </a:moveTo>
                    <a:lnTo>
                      <a:pt x="443" y="0"/>
                    </a:lnTo>
                    <a:lnTo>
                      <a:pt x="463" y="19"/>
                    </a:lnTo>
                    <a:lnTo>
                      <a:pt x="20" y="468"/>
                    </a:lnTo>
                    <a:lnTo>
                      <a:pt x="0" y="4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4" name="Rectangle 17"/>
              <p:cNvSpPr>
                <a:spLocks noChangeArrowheads="1"/>
              </p:cNvSpPr>
              <p:nvPr/>
            </p:nvSpPr>
            <p:spPr bwMode="auto">
              <a:xfrm>
                <a:off x="8277225" y="2351088"/>
                <a:ext cx="1704975" cy="412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5" name="Rectangle 18"/>
              <p:cNvSpPr>
                <a:spLocks noChangeArrowheads="1"/>
              </p:cNvSpPr>
              <p:nvPr/>
            </p:nvSpPr>
            <p:spPr bwMode="auto">
              <a:xfrm>
                <a:off x="8235950" y="2943226"/>
                <a:ext cx="29098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6" name="Rectangle 19"/>
              <p:cNvSpPr>
                <a:spLocks noChangeArrowheads="1"/>
              </p:cNvSpPr>
              <p:nvPr/>
            </p:nvSpPr>
            <p:spPr bwMode="auto">
              <a:xfrm>
                <a:off x="6592888" y="3024188"/>
                <a:ext cx="1579562"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7" name="Rectangle 20"/>
              <p:cNvSpPr>
                <a:spLocks noChangeArrowheads="1"/>
              </p:cNvSpPr>
              <p:nvPr/>
            </p:nvSpPr>
            <p:spPr bwMode="auto">
              <a:xfrm>
                <a:off x="6877050" y="3138488"/>
                <a:ext cx="158273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8" name="Rectangle 21"/>
              <p:cNvSpPr>
                <a:spLocks noChangeArrowheads="1"/>
              </p:cNvSpPr>
              <p:nvPr/>
            </p:nvSpPr>
            <p:spPr bwMode="auto">
              <a:xfrm>
                <a:off x="8513763" y="3232151"/>
                <a:ext cx="1579562"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29" name="Rectangle 22"/>
              <p:cNvSpPr>
                <a:spLocks noChangeArrowheads="1"/>
              </p:cNvSpPr>
              <p:nvPr/>
            </p:nvSpPr>
            <p:spPr bwMode="auto">
              <a:xfrm>
                <a:off x="7269163" y="2641601"/>
                <a:ext cx="792162"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0" name="Rectangle 23"/>
              <p:cNvSpPr>
                <a:spLocks noChangeArrowheads="1"/>
              </p:cNvSpPr>
              <p:nvPr/>
            </p:nvSpPr>
            <p:spPr bwMode="auto">
              <a:xfrm>
                <a:off x="7269163" y="2351088"/>
                <a:ext cx="100806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1" name="Rectangle 24"/>
              <p:cNvSpPr>
                <a:spLocks noChangeArrowheads="1"/>
              </p:cNvSpPr>
              <p:nvPr/>
            </p:nvSpPr>
            <p:spPr bwMode="auto">
              <a:xfrm>
                <a:off x="7094538" y="2351088"/>
                <a:ext cx="698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2" name="Rectangle 25"/>
              <p:cNvSpPr>
                <a:spLocks noChangeArrowheads="1"/>
              </p:cNvSpPr>
              <p:nvPr/>
            </p:nvSpPr>
            <p:spPr bwMode="auto">
              <a:xfrm>
                <a:off x="6586538" y="2351088"/>
                <a:ext cx="6667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3" name="Rectangle 26"/>
              <p:cNvSpPr>
                <a:spLocks noChangeArrowheads="1"/>
              </p:cNvSpPr>
              <p:nvPr/>
            </p:nvSpPr>
            <p:spPr bwMode="auto">
              <a:xfrm>
                <a:off x="6299200" y="2351088"/>
                <a:ext cx="22066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4" name="Rectangle 27"/>
              <p:cNvSpPr>
                <a:spLocks noChangeArrowheads="1"/>
              </p:cNvSpPr>
              <p:nvPr/>
            </p:nvSpPr>
            <p:spPr bwMode="auto">
              <a:xfrm>
                <a:off x="5715000" y="2351088"/>
                <a:ext cx="5143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5" name="Rectangle 28"/>
              <p:cNvSpPr>
                <a:spLocks noChangeArrowheads="1"/>
              </p:cNvSpPr>
              <p:nvPr/>
            </p:nvSpPr>
            <p:spPr bwMode="auto">
              <a:xfrm>
                <a:off x="7377113" y="2568576"/>
                <a:ext cx="684212"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6" name="Rectangle 29"/>
              <p:cNvSpPr>
                <a:spLocks noChangeArrowheads="1"/>
              </p:cNvSpPr>
              <p:nvPr/>
            </p:nvSpPr>
            <p:spPr bwMode="auto">
              <a:xfrm>
                <a:off x="6643688" y="2568576"/>
                <a:ext cx="682625" cy="254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7" name="Rectangle 30"/>
              <p:cNvSpPr>
                <a:spLocks noChangeArrowheads="1"/>
              </p:cNvSpPr>
              <p:nvPr/>
            </p:nvSpPr>
            <p:spPr bwMode="auto">
              <a:xfrm>
                <a:off x="7473950" y="2490788"/>
                <a:ext cx="6794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8" name="Rectangle 31"/>
              <p:cNvSpPr>
                <a:spLocks noChangeArrowheads="1"/>
              </p:cNvSpPr>
              <p:nvPr/>
            </p:nvSpPr>
            <p:spPr bwMode="auto">
              <a:xfrm>
                <a:off x="7170738" y="2490788"/>
                <a:ext cx="2651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39" name="Rectangle 32"/>
              <p:cNvSpPr>
                <a:spLocks noChangeArrowheads="1"/>
              </p:cNvSpPr>
              <p:nvPr/>
            </p:nvSpPr>
            <p:spPr bwMode="auto">
              <a:xfrm>
                <a:off x="7423150" y="2422526"/>
                <a:ext cx="7842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0" name="Rectangle 33"/>
              <p:cNvSpPr>
                <a:spLocks noChangeArrowheads="1"/>
              </p:cNvSpPr>
              <p:nvPr/>
            </p:nvSpPr>
            <p:spPr bwMode="auto">
              <a:xfrm>
                <a:off x="5173663" y="2422526"/>
                <a:ext cx="21939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1" name="Rectangle 34"/>
              <p:cNvSpPr>
                <a:spLocks noChangeArrowheads="1"/>
              </p:cNvSpPr>
              <p:nvPr/>
            </p:nvSpPr>
            <p:spPr bwMode="auto">
              <a:xfrm>
                <a:off x="6643688" y="2490788"/>
                <a:ext cx="48577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2" name="Rectangle 35"/>
              <p:cNvSpPr>
                <a:spLocks noChangeArrowheads="1"/>
              </p:cNvSpPr>
              <p:nvPr/>
            </p:nvSpPr>
            <p:spPr bwMode="auto">
              <a:xfrm>
                <a:off x="6305550" y="2490788"/>
                <a:ext cx="24288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3" name="Rectangle 36"/>
              <p:cNvSpPr>
                <a:spLocks noChangeArrowheads="1"/>
              </p:cNvSpPr>
              <p:nvPr/>
            </p:nvSpPr>
            <p:spPr bwMode="auto">
              <a:xfrm>
                <a:off x="5853113" y="2490788"/>
                <a:ext cx="24130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4" name="Rectangle 37"/>
              <p:cNvSpPr>
                <a:spLocks noChangeArrowheads="1"/>
              </p:cNvSpPr>
              <p:nvPr/>
            </p:nvSpPr>
            <p:spPr bwMode="auto">
              <a:xfrm>
                <a:off x="5399088" y="2490788"/>
                <a:ext cx="239712"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5" name="Rectangle 38"/>
              <p:cNvSpPr>
                <a:spLocks noChangeArrowheads="1"/>
              </p:cNvSpPr>
              <p:nvPr/>
            </p:nvSpPr>
            <p:spPr bwMode="auto">
              <a:xfrm>
                <a:off x="4943475" y="2490788"/>
                <a:ext cx="24288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6" name="Rectangle 39"/>
              <p:cNvSpPr>
                <a:spLocks noChangeArrowheads="1"/>
              </p:cNvSpPr>
              <p:nvPr/>
            </p:nvSpPr>
            <p:spPr bwMode="auto">
              <a:xfrm>
                <a:off x="5737225" y="2641601"/>
                <a:ext cx="14239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7" name="Rectangle 40"/>
              <p:cNvSpPr>
                <a:spLocks noChangeArrowheads="1"/>
              </p:cNvSpPr>
              <p:nvPr/>
            </p:nvSpPr>
            <p:spPr bwMode="auto">
              <a:xfrm>
                <a:off x="6251575" y="3024188"/>
                <a:ext cx="24923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8" name="Rectangle 41"/>
              <p:cNvSpPr>
                <a:spLocks noChangeArrowheads="1"/>
              </p:cNvSpPr>
              <p:nvPr/>
            </p:nvSpPr>
            <p:spPr bwMode="auto">
              <a:xfrm>
                <a:off x="4827588" y="3024188"/>
                <a:ext cx="13477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49" name="Rectangle 42"/>
              <p:cNvSpPr>
                <a:spLocks noChangeArrowheads="1"/>
              </p:cNvSpPr>
              <p:nvPr/>
            </p:nvSpPr>
            <p:spPr bwMode="auto">
              <a:xfrm>
                <a:off x="4627563" y="3024188"/>
                <a:ext cx="127000"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0" name="Rectangle 43"/>
              <p:cNvSpPr>
                <a:spLocks noChangeArrowheads="1"/>
              </p:cNvSpPr>
              <p:nvPr/>
            </p:nvSpPr>
            <p:spPr bwMode="auto">
              <a:xfrm>
                <a:off x="4429125" y="3024188"/>
                <a:ext cx="1285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1" name="Rectangle 44"/>
              <p:cNvSpPr>
                <a:spLocks noChangeArrowheads="1"/>
              </p:cNvSpPr>
              <p:nvPr/>
            </p:nvSpPr>
            <p:spPr bwMode="auto">
              <a:xfrm>
                <a:off x="3465513" y="3024188"/>
                <a:ext cx="877887"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2" name="Rectangle 45"/>
              <p:cNvSpPr>
                <a:spLocks noChangeArrowheads="1"/>
              </p:cNvSpPr>
              <p:nvPr/>
            </p:nvSpPr>
            <p:spPr bwMode="auto">
              <a:xfrm>
                <a:off x="5695950" y="2882901"/>
                <a:ext cx="5202237"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3" name="Rectangle 46"/>
              <p:cNvSpPr>
                <a:spLocks noChangeArrowheads="1"/>
              </p:cNvSpPr>
              <p:nvPr/>
            </p:nvSpPr>
            <p:spPr bwMode="auto">
              <a:xfrm>
                <a:off x="4043363" y="2882901"/>
                <a:ext cx="1162050"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4" name="Rectangle 47"/>
              <p:cNvSpPr>
                <a:spLocks noChangeArrowheads="1"/>
              </p:cNvSpPr>
              <p:nvPr/>
            </p:nvSpPr>
            <p:spPr bwMode="auto">
              <a:xfrm>
                <a:off x="3076575" y="2882901"/>
                <a:ext cx="568325" cy="222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355" name="Freeform 48"/>
              <p:cNvSpPr/>
              <p:nvPr/>
            </p:nvSpPr>
            <p:spPr bwMode="auto">
              <a:xfrm>
                <a:off x="11126788" y="2205038"/>
                <a:ext cx="754062" cy="762000"/>
              </a:xfrm>
              <a:custGeom>
                <a:avLst/>
                <a:gdLst>
                  <a:gd name="T0" fmla="*/ 0 w 475"/>
                  <a:gd name="T1" fmla="*/ 469 h 480"/>
                  <a:gd name="T2" fmla="*/ 463 w 475"/>
                  <a:gd name="T3" fmla="*/ 0 h 480"/>
                  <a:gd name="T4" fmla="*/ 475 w 475"/>
                  <a:gd name="T5" fmla="*/ 10 h 480"/>
                  <a:gd name="T6" fmla="*/ 12 w 475"/>
                  <a:gd name="T7" fmla="*/ 480 h 480"/>
                  <a:gd name="T8" fmla="*/ 0 w 475"/>
                  <a:gd name="T9" fmla="*/ 469 h 480"/>
                </a:gdLst>
                <a:ahLst/>
                <a:cxnLst>
                  <a:cxn ang="0">
                    <a:pos x="T0" y="T1"/>
                  </a:cxn>
                  <a:cxn ang="0">
                    <a:pos x="T2" y="T3"/>
                  </a:cxn>
                  <a:cxn ang="0">
                    <a:pos x="T4" y="T5"/>
                  </a:cxn>
                  <a:cxn ang="0">
                    <a:pos x="T6" y="T7"/>
                  </a:cxn>
                  <a:cxn ang="0">
                    <a:pos x="T8" y="T9"/>
                  </a:cxn>
                </a:cxnLst>
                <a:rect l="0" t="0" r="r" b="b"/>
                <a:pathLst>
                  <a:path w="475" h="480">
                    <a:moveTo>
                      <a:pt x="0" y="469"/>
                    </a:moveTo>
                    <a:lnTo>
                      <a:pt x="463" y="0"/>
                    </a:lnTo>
                    <a:lnTo>
                      <a:pt x="475" y="10"/>
                    </a:lnTo>
                    <a:lnTo>
                      <a:pt x="12" y="480"/>
                    </a:lnTo>
                    <a:lnTo>
                      <a:pt x="0" y="4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6" name="Freeform 49"/>
              <p:cNvSpPr/>
              <p:nvPr/>
            </p:nvSpPr>
            <p:spPr bwMode="auto">
              <a:xfrm>
                <a:off x="10879138" y="2470151"/>
                <a:ext cx="430212" cy="434975"/>
              </a:xfrm>
              <a:custGeom>
                <a:avLst/>
                <a:gdLst>
                  <a:gd name="T0" fmla="*/ 0 w 271"/>
                  <a:gd name="T1" fmla="*/ 264 h 274"/>
                  <a:gd name="T2" fmla="*/ 259 w 271"/>
                  <a:gd name="T3" fmla="*/ 0 h 274"/>
                  <a:gd name="T4" fmla="*/ 271 w 271"/>
                  <a:gd name="T5" fmla="*/ 10 h 274"/>
                  <a:gd name="T6" fmla="*/ 12 w 271"/>
                  <a:gd name="T7" fmla="*/ 274 h 274"/>
                  <a:gd name="T8" fmla="*/ 0 w 271"/>
                  <a:gd name="T9" fmla="*/ 264 h 274"/>
                </a:gdLst>
                <a:ahLst/>
                <a:cxnLst>
                  <a:cxn ang="0">
                    <a:pos x="T0" y="T1"/>
                  </a:cxn>
                  <a:cxn ang="0">
                    <a:pos x="T2" y="T3"/>
                  </a:cxn>
                  <a:cxn ang="0">
                    <a:pos x="T4" y="T5"/>
                  </a:cxn>
                  <a:cxn ang="0">
                    <a:pos x="T6" y="T7"/>
                  </a:cxn>
                  <a:cxn ang="0">
                    <a:pos x="T8" y="T9"/>
                  </a:cxn>
                </a:cxnLst>
                <a:rect l="0" t="0" r="r" b="b"/>
                <a:pathLst>
                  <a:path w="271" h="274">
                    <a:moveTo>
                      <a:pt x="0" y="264"/>
                    </a:moveTo>
                    <a:lnTo>
                      <a:pt x="259" y="0"/>
                    </a:lnTo>
                    <a:lnTo>
                      <a:pt x="271" y="10"/>
                    </a:lnTo>
                    <a:lnTo>
                      <a:pt x="12" y="274"/>
                    </a:lnTo>
                    <a:lnTo>
                      <a:pt x="0" y="26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7" name="Oval 50"/>
              <p:cNvSpPr>
                <a:spLocks noChangeArrowheads="1"/>
              </p:cNvSpPr>
              <p:nvPr/>
            </p:nvSpPr>
            <p:spPr bwMode="auto">
              <a:xfrm>
                <a:off x="11755438" y="2093913"/>
                <a:ext cx="214312" cy="217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8" name="Oval 51"/>
              <p:cNvSpPr>
                <a:spLocks noChangeArrowheads="1"/>
              </p:cNvSpPr>
              <p:nvPr/>
            </p:nvSpPr>
            <p:spPr bwMode="auto">
              <a:xfrm>
                <a:off x="10801350" y="1754188"/>
                <a:ext cx="214312" cy="2174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9" name="Oval 52"/>
              <p:cNvSpPr>
                <a:spLocks noChangeArrowheads="1"/>
              </p:cNvSpPr>
              <p:nvPr/>
            </p:nvSpPr>
            <p:spPr bwMode="auto">
              <a:xfrm>
                <a:off x="11236325" y="2413001"/>
                <a:ext cx="146050" cy="14763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0" name="Oval 53"/>
              <p:cNvSpPr>
                <a:spLocks noChangeArrowheads="1"/>
              </p:cNvSpPr>
              <p:nvPr/>
            </p:nvSpPr>
            <p:spPr bwMode="auto">
              <a:xfrm>
                <a:off x="10020300" y="3170238"/>
                <a:ext cx="149225" cy="14922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1" name="Oval 54"/>
              <p:cNvSpPr>
                <a:spLocks noChangeArrowheads="1"/>
              </p:cNvSpPr>
              <p:nvPr/>
            </p:nvSpPr>
            <p:spPr bwMode="auto">
              <a:xfrm>
                <a:off x="9910763" y="2276476"/>
                <a:ext cx="179387" cy="18097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309" name="Rectangle 5"/>
            <p:cNvSpPr>
              <a:spLocks noChangeArrowheads="1"/>
            </p:cNvSpPr>
            <p:nvPr/>
          </p:nvSpPr>
          <p:spPr bwMode="auto">
            <a:xfrm>
              <a:off x="3419394" y="288623"/>
              <a:ext cx="1676946" cy="87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pPr>
              <a:r>
                <a:rPr kumimoji="0" lang="zh-CN" altLang="zh-CN" sz="105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rPr>
                <a:t>10110110001010111000101110100111000110100</a:t>
              </a:r>
              <a:endParaRPr kumimoji="0" lang="zh-CN" altLang="zh-CN" sz="1200" i="0" u="none" strike="noStrike" cap="none" normalizeH="0" baseline="0" dirty="0">
                <a:ln>
                  <a:noFill/>
                </a:ln>
                <a:solidFill>
                  <a:srgbClr val="00B4EB"/>
                </a:solidFill>
                <a:effectLst/>
                <a:latin typeface="华文细黑" panose="02010600040101010101" pitchFamily="2" charset="-122"/>
                <a:ea typeface="华文细黑" panose="02010600040101010101" pitchFamily="2" charset="-122"/>
              </a:endParaRPr>
            </a:p>
          </p:txBody>
        </p:sp>
        <p:grpSp>
          <p:nvGrpSpPr>
            <p:cNvPr id="310" name="组合 309"/>
            <p:cNvGrpSpPr/>
            <p:nvPr/>
          </p:nvGrpSpPr>
          <p:grpSpPr>
            <a:xfrm>
              <a:off x="292100" y="272639"/>
              <a:ext cx="3021989" cy="125180"/>
              <a:chOff x="2133002" y="1254898"/>
              <a:chExt cx="3021989" cy="125180"/>
            </a:xfrm>
          </p:grpSpPr>
          <p:sp>
            <p:nvSpPr>
              <p:cNvPr id="311" name="椭圆 310"/>
              <p:cNvSpPr/>
              <p:nvPr/>
            </p:nvSpPr>
            <p:spPr>
              <a:xfrm>
                <a:off x="2360053"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2" name="椭圆 311"/>
              <p:cNvSpPr/>
              <p:nvPr/>
            </p:nvSpPr>
            <p:spPr>
              <a:xfrm>
                <a:off x="2531209"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3" name="椭圆 312"/>
              <p:cNvSpPr/>
              <p:nvPr/>
            </p:nvSpPr>
            <p:spPr>
              <a:xfrm>
                <a:off x="2703498" y="1259752"/>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4" name="椭圆 313"/>
              <p:cNvSpPr/>
              <p:nvPr/>
            </p:nvSpPr>
            <p:spPr>
              <a:xfrm>
                <a:off x="3089861" y="1254898"/>
                <a:ext cx="106371" cy="106371"/>
              </a:xfrm>
              <a:prstGeom prst="ellipse">
                <a:avLst/>
              </a:prstGeom>
              <a:solidFill>
                <a:srgbClr val="00B4EB"/>
              </a:solidFill>
              <a:ln>
                <a:solidFill>
                  <a:srgbClr val="00B4E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5" name="直接连接符 314"/>
              <p:cNvCxnSpPr/>
              <p:nvPr/>
            </p:nvCxnSpPr>
            <p:spPr>
              <a:xfrm>
                <a:off x="2133002" y="1380078"/>
                <a:ext cx="3021989" cy="0"/>
              </a:xfrm>
              <a:prstGeom prst="line">
                <a:avLst/>
              </a:prstGeom>
              <a:ln>
                <a:solidFill>
                  <a:srgbClr val="00B4EB"/>
                </a:solidFill>
                <a:prstDash val="sysDash"/>
              </a:ln>
            </p:spPr>
            <p:style>
              <a:lnRef idx="1">
                <a:schemeClr val="accent1"/>
              </a:lnRef>
              <a:fillRef idx="0">
                <a:schemeClr val="accent1"/>
              </a:fillRef>
              <a:effectRef idx="0">
                <a:schemeClr val="accent1"/>
              </a:effectRef>
              <a:fontRef idx="minor">
                <a:schemeClr val="tx1"/>
              </a:fontRef>
            </p:style>
          </p:cxnSp>
        </p:grpSp>
      </p:grpSp>
      <p:grpSp>
        <p:nvGrpSpPr>
          <p:cNvPr id="362" name="组合 361"/>
          <p:cNvGrpSpPr/>
          <p:nvPr/>
        </p:nvGrpSpPr>
        <p:grpSpPr>
          <a:xfrm>
            <a:off x="9668732" y="1579457"/>
            <a:ext cx="664271" cy="672806"/>
            <a:chOff x="3983038" y="1357313"/>
            <a:chExt cx="4078288" cy="4130675"/>
          </a:xfrm>
          <a:solidFill>
            <a:srgbClr val="00B4EB"/>
          </a:solidFill>
        </p:grpSpPr>
        <p:sp>
          <p:nvSpPr>
            <p:cNvPr id="363" name="Freeform 5"/>
            <p:cNvSpPr>
              <a:spLocks noEditPoints="1"/>
            </p:cNvSpPr>
            <p:nvPr/>
          </p:nvSpPr>
          <p:spPr bwMode="auto">
            <a:xfrm>
              <a:off x="4152901" y="1466850"/>
              <a:ext cx="3886200" cy="3930650"/>
            </a:xfrm>
            <a:custGeom>
              <a:avLst/>
              <a:gdLst>
                <a:gd name="T0" fmla="*/ 1217 w 1217"/>
                <a:gd name="T1" fmla="*/ 609 h 1218"/>
                <a:gd name="T2" fmla="*/ 1217 w 1217"/>
                <a:gd name="T3" fmla="*/ 609 h 1218"/>
                <a:gd name="T4" fmla="*/ 1217 w 1217"/>
                <a:gd name="T5" fmla="*/ 609 h 1218"/>
                <a:gd name="T6" fmla="*/ 609 w 1217"/>
                <a:gd name="T7" fmla="*/ 0 h 1218"/>
                <a:gd name="T8" fmla="*/ 0 w 1217"/>
                <a:gd name="T9" fmla="*/ 609 h 1218"/>
                <a:gd name="T10" fmla="*/ 609 w 1217"/>
                <a:gd name="T11" fmla="*/ 1218 h 1218"/>
                <a:gd name="T12" fmla="*/ 1217 w 1217"/>
                <a:gd name="T13" fmla="*/ 609 h 1218"/>
                <a:gd name="T14" fmla="*/ 1215 w 1217"/>
                <a:gd name="T15" fmla="*/ 609 h 1218"/>
                <a:gd name="T16" fmla="*/ 1213 w 1217"/>
                <a:gd name="T17" fmla="*/ 609 h 1218"/>
                <a:gd name="T18" fmla="*/ 1036 w 1217"/>
                <a:gd name="T19" fmla="*/ 1036 h 1218"/>
                <a:gd name="T20" fmla="*/ 609 w 1217"/>
                <a:gd name="T21" fmla="*/ 1214 h 1218"/>
                <a:gd name="T22" fmla="*/ 181 w 1217"/>
                <a:gd name="T23" fmla="*/ 1036 h 1218"/>
                <a:gd name="T24" fmla="*/ 4 w 1217"/>
                <a:gd name="T25" fmla="*/ 609 h 1218"/>
                <a:gd name="T26" fmla="*/ 181 w 1217"/>
                <a:gd name="T27" fmla="*/ 181 h 1218"/>
                <a:gd name="T28" fmla="*/ 609 w 1217"/>
                <a:gd name="T29" fmla="*/ 4 h 1218"/>
                <a:gd name="T30" fmla="*/ 1036 w 1217"/>
                <a:gd name="T31" fmla="*/ 181 h 1218"/>
                <a:gd name="T32" fmla="*/ 1213 w 1217"/>
                <a:gd name="T33" fmla="*/ 609 h 1218"/>
                <a:gd name="T34" fmla="*/ 1215 w 1217"/>
                <a:gd name="T35" fmla="*/ 609 h 1218"/>
                <a:gd name="T36" fmla="*/ 1217 w 1217"/>
                <a:gd name="T37" fmla="*/ 609 h 1218"/>
                <a:gd name="T38" fmla="*/ 1217 w 1217"/>
                <a:gd name="T39" fmla="*/ 609 h 1218"/>
                <a:gd name="T40" fmla="*/ 609 w 1217"/>
                <a:gd name="T41" fmla="*/ 0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17" h="1218">
                  <a:moveTo>
                    <a:pt x="1217" y="609"/>
                  </a:moveTo>
                  <a:cubicBezTo>
                    <a:pt x="1217" y="609"/>
                    <a:pt x="1217" y="609"/>
                    <a:pt x="1217" y="609"/>
                  </a:cubicBezTo>
                  <a:cubicBezTo>
                    <a:pt x="1217" y="609"/>
                    <a:pt x="1217" y="609"/>
                    <a:pt x="1217" y="609"/>
                  </a:cubicBezTo>
                  <a:moveTo>
                    <a:pt x="609" y="0"/>
                  </a:moveTo>
                  <a:cubicBezTo>
                    <a:pt x="272" y="0"/>
                    <a:pt x="0" y="273"/>
                    <a:pt x="0" y="609"/>
                  </a:cubicBezTo>
                  <a:cubicBezTo>
                    <a:pt x="0" y="945"/>
                    <a:pt x="272" y="1218"/>
                    <a:pt x="609" y="1218"/>
                  </a:cubicBezTo>
                  <a:cubicBezTo>
                    <a:pt x="945" y="1218"/>
                    <a:pt x="1217" y="945"/>
                    <a:pt x="1217" y="609"/>
                  </a:cubicBezTo>
                  <a:cubicBezTo>
                    <a:pt x="1215" y="609"/>
                    <a:pt x="1215" y="609"/>
                    <a:pt x="1215" y="609"/>
                  </a:cubicBezTo>
                  <a:cubicBezTo>
                    <a:pt x="1213" y="609"/>
                    <a:pt x="1213" y="609"/>
                    <a:pt x="1213" y="609"/>
                  </a:cubicBezTo>
                  <a:cubicBezTo>
                    <a:pt x="1213" y="776"/>
                    <a:pt x="1146" y="927"/>
                    <a:pt x="1036" y="1036"/>
                  </a:cubicBezTo>
                  <a:cubicBezTo>
                    <a:pt x="927" y="1146"/>
                    <a:pt x="776" y="1214"/>
                    <a:pt x="609" y="1214"/>
                  </a:cubicBezTo>
                  <a:cubicBezTo>
                    <a:pt x="442" y="1214"/>
                    <a:pt x="290" y="1146"/>
                    <a:pt x="181" y="1036"/>
                  </a:cubicBezTo>
                  <a:cubicBezTo>
                    <a:pt x="72" y="927"/>
                    <a:pt x="4" y="776"/>
                    <a:pt x="4" y="609"/>
                  </a:cubicBezTo>
                  <a:cubicBezTo>
                    <a:pt x="4" y="442"/>
                    <a:pt x="72" y="291"/>
                    <a:pt x="181" y="181"/>
                  </a:cubicBezTo>
                  <a:cubicBezTo>
                    <a:pt x="290" y="72"/>
                    <a:pt x="442" y="4"/>
                    <a:pt x="609" y="4"/>
                  </a:cubicBezTo>
                  <a:cubicBezTo>
                    <a:pt x="776" y="4"/>
                    <a:pt x="927" y="72"/>
                    <a:pt x="1036" y="181"/>
                  </a:cubicBezTo>
                  <a:cubicBezTo>
                    <a:pt x="1146" y="291"/>
                    <a:pt x="1213" y="442"/>
                    <a:pt x="1213" y="609"/>
                  </a:cubicBezTo>
                  <a:cubicBezTo>
                    <a:pt x="1215" y="609"/>
                    <a:pt x="1215" y="609"/>
                    <a:pt x="1215" y="609"/>
                  </a:cubicBezTo>
                  <a:cubicBezTo>
                    <a:pt x="1217" y="609"/>
                    <a:pt x="1217" y="609"/>
                    <a:pt x="1217" y="609"/>
                  </a:cubicBezTo>
                  <a:cubicBezTo>
                    <a:pt x="1217" y="609"/>
                    <a:pt x="1217" y="609"/>
                    <a:pt x="1217" y="609"/>
                  </a:cubicBezTo>
                  <a:cubicBezTo>
                    <a:pt x="1217" y="273"/>
                    <a:pt x="945" y="0"/>
                    <a:pt x="609"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4" name="Freeform 22"/>
            <p:cNvSpPr>
              <a:spLocks noEditPoints="1"/>
            </p:cNvSpPr>
            <p:nvPr/>
          </p:nvSpPr>
          <p:spPr bwMode="auto">
            <a:xfrm>
              <a:off x="5372101" y="2700338"/>
              <a:ext cx="1447800" cy="815975"/>
            </a:xfrm>
            <a:custGeom>
              <a:avLst/>
              <a:gdLst>
                <a:gd name="T0" fmla="*/ 453 w 453"/>
                <a:gd name="T1" fmla="*/ 237 h 253"/>
                <a:gd name="T2" fmla="*/ 453 w 453"/>
                <a:gd name="T3" fmla="*/ 225 h 253"/>
                <a:gd name="T4" fmla="*/ 433 w 453"/>
                <a:gd name="T5" fmla="*/ 214 h 253"/>
                <a:gd name="T6" fmla="*/ 432 w 453"/>
                <a:gd name="T7" fmla="*/ 203 h 253"/>
                <a:gd name="T8" fmla="*/ 450 w 453"/>
                <a:gd name="T9" fmla="*/ 188 h 253"/>
                <a:gd name="T10" fmla="*/ 427 w 453"/>
                <a:gd name="T11" fmla="*/ 174 h 253"/>
                <a:gd name="T12" fmla="*/ 443 w 453"/>
                <a:gd name="T13" fmla="*/ 161 h 253"/>
                <a:gd name="T14" fmla="*/ 421 w 453"/>
                <a:gd name="T15" fmla="*/ 156 h 253"/>
                <a:gd name="T16" fmla="*/ 417 w 453"/>
                <a:gd name="T17" fmla="*/ 145 h 253"/>
                <a:gd name="T18" fmla="*/ 430 w 453"/>
                <a:gd name="T19" fmla="*/ 126 h 253"/>
                <a:gd name="T20" fmla="*/ 403 w 453"/>
                <a:gd name="T21" fmla="*/ 119 h 253"/>
                <a:gd name="T22" fmla="*/ 415 w 453"/>
                <a:gd name="T23" fmla="*/ 102 h 253"/>
                <a:gd name="T24" fmla="*/ 393 w 453"/>
                <a:gd name="T25" fmla="*/ 103 h 253"/>
                <a:gd name="T26" fmla="*/ 386 w 453"/>
                <a:gd name="T27" fmla="*/ 95 h 253"/>
                <a:gd name="T28" fmla="*/ 393 w 453"/>
                <a:gd name="T29" fmla="*/ 73 h 253"/>
                <a:gd name="T30" fmla="*/ 365 w 453"/>
                <a:gd name="T31" fmla="*/ 73 h 253"/>
                <a:gd name="T32" fmla="*/ 372 w 453"/>
                <a:gd name="T33" fmla="*/ 53 h 253"/>
                <a:gd name="T34" fmla="*/ 351 w 453"/>
                <a:gd name="T35" fmla="*/ 61 h 253"/>
                <a:gd name="T36" fmla="*/ 341 w 453"/>
                <a:gd name="T37" fmla="*/ 55 h 253"/>
                <a:gd name="T38" fmla="*/ 342 w 453"/>
                <a:gd name="T39" fmla="*/ 32 h 253"/>
                <a:gd name="T40" fmla="*/ 315 w 453"/>
                <a:gd name="T41" fmla="*/ 40 h 253"/>
                <a:gd name="T42" fmla="*/ 316 w 453"/>
                <a:gd name="T43" fmla="*/ 19 h 253"/>
                <a:gd name="T44" fmla="*/ 298 w 453"/>
                <a:gd name="T45" fmla="*/ 33 h 253"/>
                <a:gd name="T46" fmla="*/ 288 w 453"/>
                <a:gd name="T47" fmla="*/ 29 h 253"/>
                <a:gd name="T48" fmla="*/ 281 w 453"/>
                <a:gd name="T49" fmla="*/ 7 h 253"/>
                <a:gd name="T50" fmla="*/ 258 w 453"/>
                <a:gd name="T51" fmla="*/ 22 h 253"/>
                <a:gd name="T52" fmla="*/ 253 w 453"/>
                <a:gd name="T53" fmla="*/ 2 h 253"/>
                <a:gd name="T54" fmla="*/ 240 w 453"/>
                <a:gd name="T55" fmla="*/ 20 h 253"/>
                <a:gd name="T56" fmla="*/ 229 w 453"/>
                <a:gd name="T57" fmla="*/ 20 h 253"/>
                <a:gd name="T58" fmla="*/ 217 w 453"/>
                <a:gd name="T59" fmla="*/ 0 h 253"/>
                <a:gd name="T60" fmla="*/ 199 w 453"/>
                <a:gd name="T61" fmla="*/ 22 h 253"/>
                <a:gd name="T62" fmla="*/ 188 w 453"/>
                <a:gd name="T63" fmla="*/ 4 h 253"/>
                <a:gd name="T64" fmla="*/ 180 w 453"/>
                <a:gd name="T65" fmla="*/ 25 h 253"/>
                <a:gd name="T66" fmla="*/ 170 w 453"/>
                <a:gd name="T67" fmla="*/ 28 h 253"/>
                <a:gd name="T68" fmla="*/ 152 w 453"/>
                <a:gd name="T69" fmla="*/ 13 h 253"/>
                <a:gd name="T70" fmla="*/ 142 w 453"/>
                <a:gd name="T71" fmla="*/ 38 h 253"/>
                <a:gd name="T72" fmla="*/ 126 w 453"/>
                <a:gd name="T73" fmla="*/ 24 h 253"/>
                <a:gd name="T74" fmla="*/ 125 w 453"/>
                <a:gd name="T75" fmla="*/ 46 h 253"/>
                <a:gd name="T76" fmla="*/ 115 w 453"/>
                <a:gd name="T77" fmla="*/ 52 h 253"/>
                <a:gd name="T78" fmla="*/ 95 w 453"/>
                <a:gd name="T79" fmla="*/ 43 h 253"/>
                <a:gd name="T80" fmla="*/ 91 w 453"/>
                <a:gd name="T81" fmla="*/ 70 h 253"/>
                <a:gd name="T82" fmla="*/ 73 w 453"/>
                <a:gd name="T83" fmla="*/ 61 h 253"/>
                <a:gd name="T84" fmla="*/ 78 w 453"/>
                <a:gd name="T85" fmla="*/ 83 h 253"/>
                <a:gd name="T86" fmla="*/ 70 w 453"/>
                <a:gd name="T87" fmla="*/ 91 h 253"/>
                <a:gd name="T88" fmla="*/ 48 w 453"/>
                <a:gd name="T89" fmla="*/ 88 h 253"/>
                <a:gd name="T90" fmla="*/ 52 w 453"/>
                <a:gd name="T91" fmla="*/ 115 h 253"/>
                <a:gd name="T92" fmla="*/ 32 w 453"/>
                <a:gd name="T93" fmla="*/ 111 h 253"/>
                <a:gd name="T94" fmla="*/ 43 w 453"/>
                <a:gd name="T95" fmla="*/ 131 h 253"/>
                <a:gd name="T96" fmla="*/ 38 w 453"/>
                <a:gd name="T97" fmla="*/ 141 h 253"/>
                <a:gd name="T98" fmla="*/ 15 w 453"/>
                <a:gd name="T99" fmla="*/ 145 h 253"/>
                <a:gd name="T100" fmla="*/ 28 w 453"/>
                <a:gd name="T101" fmla="*/ 169 h 253"/>
                <a:gd name="T102" fmla="*/ 7 w 453"/>
                <a:gd name="T103" fmla="*/ 172 h 253"/>
                <a:gd name="T104" fmla="*/ 23 w 453"/>
                <a:gd name="T105" fmla="*/ 188 h 253"/>
                <a:gd name="T106" fmla="*/ 21 w 453"/>
                <a:gd name="T107" fmla="*/ 199 h 253"/>
                <a:gd name="T108" fmla="*/ 1 w 453"/>
                <a:gd name="T109" fmla="*/ 208 h 253"/>
                <a:gd name="T110" fmla="*/ 20 w 453"/>
                <a:gd name="T111" fmla="*/ 229 h 253"/>
                <a:gd name="T112" fmla="*/ 20 w 453"/>
                <a:gd name="T113" fmla="*/ 232 h 253"/>
                <a:gd name="T114" fmla="*/ 20 w 453"/>
                <a:gd name="T115" fmla="*/ 244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53" h="253">
                  <a:moveTo>
                    <a:pt x="433" y="240"/>
                  </a:moveTo>
                  <a:cubicBezTo>
                    <a:pt x="433" y="241"/>
                    <a:pt x="433" y="243"/>
                    <a:pt x="433" y="244"/>
                  </a:cubicBezTo>
                  <a:cubicBezTo>
                    <a:pt x="452" y="246"/>
                    <a:pt x="452" y="246"/>
                    <a:pt x="452" y="246"/>
                  </a:cubicBezTo>
                  <a:cubicBezTo>
                    <a:pt x="452" y="244"/>
                    <a:pt x="453" y="243"/>
                    <a:pt x="453" y="241"/>
                  </a:cubicBezTo>
                  <a:cubicBezTo>
                    <a:pt x="433" y="240"/>
                    <a:pt x="433" y="240"/>
                    <a:pt x="433" y="240"/>
                  </a:cubicBezTo>
                  <a:close/>
                  <a:moveTo>
                    <a:pt x="433" y="233"/>
                  </a:moveTo>
                  <a:cubicBezTo>
                    <a:pt x="433" y="234"/>
                    <a:pt x="433" y="235"/>
                    <a:pt x="433" y="236"/>
                  </a:cubicBezTo>
                  <a:cubicBezTo>
                    <a:pt x="453" y="237"/>
                    <a:pt x="453" y="237"/>
                    <a:pt x="453" y="237"/>
                  </a:cubicBezTo>
                  <a:cubicBezTo>
                    <a:pt x="453" y="236"/>
                    <a:pt x="453" y="235"/>
                    <a:pt x="453" y="233"/>
                  </a:cubicBezTo>
                  <a:cubicBezTo>
                    <a:pt x="433" y="233"/>
                    <a:pt x="433" y="233"/>
                    <a:pt x="433" y="233"/>
                  </a:cubicBezTo>
                  <a:close/>
                  <a:moveTo>
                    <a:pt x="434" y="225"/>
                  </a:moveTo>
                  <a:cubicBezTo>
                    <a:pt x="434" y="226"/>
                    <a:pt x="434" y="226"/>
                    <a:pt x="434" y="227"/>
                  </a:cubicBezTo>
                  <a:cubicBezTo>
                    <a:pt x="434" y="228"/>
                    <a:pt x="434" y="228"/>
                    <a:pt x="434" y="229"/>
                  </a:cubicBezTo>
                  <a:cubicBezTo>
                    <a:pt x="453" y="229"/>
                    <a:pt x="453" y="229"/>
                    <a:pt x="453" y="229"/>
                  </a:cubicBezTo>
                  <a:cubicBezTo>
                    <a:pt x="453" y="228"/>
                    <a:pt x="453" y="228"/>
                    <a:pt x="453" y="227"/>
                  </a:cubicBezTo>
                  <a:cubicBezTo>
                    <a:pt x="453" y="226"/>
                    <a:pt x="453" y="226"/>
                    <a:pt x="453" y="225"/>
                  </a:cubicBezTo>
                  <a:cubicBezTo>
                    <a:pt x="434" y="225"/>
                    <a:pt x="434" y="225"/>
                    <a:pt x="434" y="225"/>
                  </a:cubicBezTo>
                  <a:close/>
                  <a:moveTo>
                    <a:pt x="433" y="218"/>
                  </a:moveTo>
                  <a:cubicBezTo>
                    <a:pt x="433" y="219"/>
                    <a:pt x="433" y="220"/>
                    <a:pt x="433" y="222"/>
                  </a:cubicBezTo>
                  <a:cubicBezTo>
                    <a:pt x="453" y="221"/>
                    <a:pt x="453" y="221"/>
                    <a:pt x="453" y="221"/>
                  </a:cubicBezTo>
                  <a:cubicBezTo>
                    <a:pt x="453" y="220"/>
                    <a:pt x="453" y="218"/>
                    <a:pt x="453" y="217"/>
                  </a:cubicBezTo>
                  <a:lnTo>
                    <a:pt x="433" y="218"/>
                  </a:lnTo>
                  <a:close/>
                  <a:moveTo>
                    <a:pt x="433" y="210"/>
                  </a:moveTo>
                  <a:cubicBezTo>
                    <a:pt x="433" y="212"/>
                    <a:pt x="433" y="213"/>
                    <a:pt x="433" y="214"/>
                  </a:cubicBezTo>
                  <a:cubicBezTo>
                    <a:pt x="453" y="213"/>
                    <a:pt x="453" y="213"/>
                    <a:pt x="453" y="213"/>
                  </a:cubicBezTo>
                  <a:cubicBezTo>
                    <a:pt x="453" y="211"/>
                    <a:pt x="453" y="210"/>
                    <a:pt x="452" y="209"/>
                  </a:cubicBezTo>
                  <a:cubicBezTo>
                    <a:pt x="433" y="210"/>
                    <a:pt x="433" y="210"/>
                    <a:pt x="433" y="210"/>
                  </a:cubicBezTo>
                  <a:close/>
                  <a:moveTo>
                    <a:pt x="432" y="203"/>
                  </a:moveTo>
                  <a:cubicBezTo>
                    <a:pt x="432" y="204"/>
                    <a:pt x="432" y="205"/>
                    <a:pt x="433" y="207"/>
                  </a:cubicBezTo>
                  <a:cubicBezTo>
                    <a:pt x="452" y="205"/>
                    <a:pt x="452" y="205"/>
                    <a:pt x="452" y="205"/>
                  </a:cubicBezTo>
                  <a:cubicBezTo>
                    <a:pt x="452" y="203"/>
                    <a:pt x="452" y="202"/>
                    <a:pt x="452" y="201"/>
                  </a:cubicBezTo>
                  <a:cubicBezTo>
                    <a:pt x="432" y="203"/>
                    <a:pt x="432" y="203"/>
                    <a:pt x="432" y="203"/>
                  </a:cubicBezTo>
                  <a:close/>
                  <a:moveTo>
                    <a:pt x="431" y="195"/>
                  </a:moveTo>
                  <a:cubicBezTo>
                    <a:pt x="431" y="197"/>
                    <a:pt x="432" y="198"/>
                    <a:pt x="432" y="199"/>
                  </a:cubicBezTo>
                  <a:cubicBezTo>
                    <a:pt x="451" y="197"/>
                    <a:pt x="451" y="197"/>
                    <a:pt x="451" y="197"/>
                  </a:cubicBezTo>
                  <a:cubicBezTo>
                    <a:pt x="451" y="195"/>
                    <a:pt x="451" y="194"/>
                    <a:pt x="451" y="193"/>
                  </a:cubicBezTo>
                  <a:cubicBezTo>
                    <a:pt x="431" y="195"/>
                    <a:pt x="431" y="195"/>
                    <a:pt x="431" y="195"/>
                  </a:cubicBezTo>
                  <a:close/>
                  <a:moveTo>
                    <a:pt x="430" y="188"/>
                  </a:moveTo>
                  <a:cubicBezTo>
                    <a:pt x="430" y="189"/>
                    <a:pt x="430" y="191"/>
                    <a:pt x="431" y="192"/>
                  </a:cubicBezTo>
                  <a:cubicBezTo>
                    <a:pt x="450" y="188"/>
                    <a:pt x="450" y="188"/>
                    <a:pt x="450" y="188"/>
                  </a:cubicBezTo>
                  <a:cubicBezTo>
                    <a:pt x="450" y="187"/>
                    <a:pt x="449" y="186"/>
                    <a:pt x="449" y="184"/>
                  </a:cubicBezTo>
                  <a:lnTo>
                    <a:pt x="430" y="188"/>
                  </a:lnTo>
                  <a:close/>
                  <a:moveTo>
                    <a:pt x="428" y="181"/>
                  </a:moveTo>
                  <a:cubicBezTo>
                    <a:pt x="429" y="182"/>
                    <a:pt x="429" y="183"/>
                    <a:pt x="429" y="184"/>
                  </a:cubicBezTo>
                  <a:cubicBezTo>
                    <a:pt x="448" y="180"/>
                    <a:pt x="448" y="180"/>
                    <a:pt x="448" y="180"/>
                  </a:cubicBezTo>
                  <a:cubicBezTo>
                    <a:pt x="448" y="179"/>
                    <a:pt x="448" y="178"/>
                    <a:pt x="447" y="176"/>
                  </a:cubicBezTo>
                  <a:cubicBezTo>
                    <a:pt x="428" y="181"/>
                    <a:pt x="428" y="181"/>
                    <a:pt x="428" y="181"/>
                  </a:cubicBezTo>
                  <a:close/>
                  <a:moveTo>
                    <a:pt x="427" y="174"/>
                  </a:moveTo>
                  <a:cubicBezTo>
                    <a:pt x="427" y="175"/>
                    <a:pt x="427" y="176"/>
                    <a:pt x="428" y="177"/>
                  </a:cubicBezTo>
                  <a:cubicBezTo>
                    <a:pt x="447" y="172"/>
                    <a:pt x="447" y="172"/>
                    <a:pt x="447" y="172"/>
                  </a:cubicBezTo>
                  <a:cubicBezTo>
                    <a:pt x="446" y="171"/>
                    <a:pt x="446" y="170"/>
                    <a:pt x="446" y="168"/>
                  </a:cubicBezTo>
                  <a:cubicBezTo>
                    <a:pt x="427" y="174"/>
                    <a:pt x="427" y="174"/>
                    <a:pt x="427" y="174"/>
                  </a:cubicBezTo>
                  <a:close/>
                  <a:moveTo>
                    <a:pt x="425" y="166"/>
                  </a:moveTo>
                  <a:cubicBezTo>
                    <a:pt x="425" y="168"/>
                    <a:pt x="425" y="169"/>
                    <a:pt x="426" y="170"/>
                  </a:cubicBezTo>
                  <a:cubicBezTo>
                    <a:pt x="444" y="165"/>
                    <a:pt x="444" y="165"/>
                    <a:pt x="444" y="165"/>
                  </a:cubicBezTo>
                  <a:cubicBezTo>
                    <a:pt x="444" y="163"/>
                    <a:pt x="444" y="162"/>
                    <a:pt x="443" y="161"/>
                  </a:cubicBezTo>
                  <a:cubicBezTo>
                    <a:pt x="425" y="166"/>
                    <a:pt x="425" y="166"/>
                    <a:pt x="425" y="166"/>
                  </a:cubicBezTo>
                  <a:close/>
                  <a:moveTo>
                    <a:pt x="422" y="159"/>
                  </a:moveTo>
                  <a:cubicBezTo>
                    <a:pt x="423" y="160"/>
                    <a:pt x="423" y="162"/>
                    <a:pt x="423" y="163"/>
                  </a:cubicBezTo>
                  <a:cubicBezTo>
                    <a:pt x="442" y="157"/>
                    <a:pt x="442" y="157"/>
                    <a:pt x="442" y="157"/>
                  </a:cubicBezTo>
                  <a:cubicBezTo>
                    <a:pt x="442" y="155"/>
                    <a:pt x="441" y="154"/>
                    <a:pt x="441" y="153"/>
                  </a:cubicBezTo>
                  <a:cubicBezTo>
                    <a:pt x="422" y="159"/>
                    <a:pt x="422" y="159"/>
                    <a:pt x="422" y="159"/>
                  </a:cubicBezTo>
                  <a:close/>
                  <a:moveTo>
                    <a:pt x="420" y="152"/>
                  </a:moveTo>
                  <a:cubicBezTo>
                    <a:pt x="420" y="153"/>
                    <a:pt x="421" y="155"/>
                    <a:pt x="421" y="156"/>
                  </a:cubicBezTo>
                  <a:cubicBezTo>
                    <a:pt x="439" y="149"/>
                    <a:pt x="439" y="149"/>
                    <a:pt x="439" y="149"/>
                  </a:cubicBezTo>
                  <a:cubicBezTo>
                    <a:pt x="439" y="148"/>
                    <a:pt x="438" y="146"/>
                    <a:pt x="438" y="145"/>
                  </a:cubicBezTo>
                  <a:cubicBezTo>
                    <a:pt x="420" y="152"/>
                    <a:pt x="420" y="152"/>
                    <a:pt x="420" y="152"/>
                  </a:cubicBezTo>
                  <a:close/>
                  <a:moveTo>
                    <a:pt x="417" y="145"/>
                  </a:moveTo>
                  <a:cubicBezTo>
                    <a:pt x="417" y="146"/>
                    <a:pt x="418" y="148"/>
                    <a:pt x="418" y="149"/>
                  </a:cubicBezTo>
                  <a:cubicBezTo>
                    <a:pt x="436" y="141"/>
                    <a:pt x="436" y="141"/>
                    <a:pt x="436" y="141"/>
                  </a:cubicBezTo>
                  <a:cubicBezTo>
                    <a:pt x="436" y="140"/>
                    <a:pt x="435" y="139"/>
                    <a:pt x="435" y="138"/>
                  </a:cubicBezTo>
                  <a:cubicBezTo>
                    <a:pt x="417" y="145"/>
                    <a:pt x="417" y="145"/>
                    <a:pt x="417" y="145"/>
                  </a:cubicBezTo>
                  <a:close/>
                  <a:moveTo>
                    <a:pt x="414" y="139"/>
                  </a:moveTo>
                  <a:cubicBezTo>
                    <a:pt x="414" y="140"/>
                    <a:pt x="415" y="141"/>
                    <a:pt x="415" y="142"/>
                  </a:cubicBezTo>
                  <a:cubicBezTo>
                    <a:pt x="433" y="134"/>
                    <a:pt x="433" y="134"/>
                    <a:pt x="433" y="134"/>
                  </a:cubicBezTo>
                  <a:cubicBezTo>
                    <a:pt x="433" y="133"/>
                    <a:pt x="432" y="131"/>
                    <a:pt x="432" y="130"/>
                  </a:cubicBezTo>
                  <a:lnTo>
                    <a:pt x="414" y="139"/>
                  </a:lnTo>
                  <a:close/>
                  <a:moveTo>
                    <a:pt x="411" y="132"/>
                  </a:moveTo>
                  <a:cubicBezTo>
                    <a:pt x="411" y="133"/>
                    <a:pt x="412" y="134"/>
                    <a:pt x="412" y="135"/>
                  </a:cubicBezTo>
                  <a:cubicBezTo>
                    <a:pt x="430" y="126"/>
                    <a:pt x="430" y="126"/>
                    <a:pt x="430" y="126"/>
                  </a:cubicBezTo>
                  <a:cubicBezTo>
                    <a:pt x="429" y="125"/>
                    <a:pt x="429" y="124"/>
                    <a:pt x="428" y="123"/>
                  </a:cubicBezTo>
                  <a:lnTo>
                    <a:pt x="411" y="132"/>
                  </a:lnTo>
                  <a:close/>
                  <a:moveTo>
                    <a:pt x="407" y="125"/>
                  </a:moveTo>
                  <a:cubicBezTo>
                    <a:pt x="408" y="126"/>
                    <a:pt x="408" y="127"/>
                    <a:pt x="409" y="129"/>
                  </a:cubicBezTo>
                  <a:cubicBezTo>
                    <a:pt x="426" y="119"/>
                    <a:pt x="426" y="119"/>
                    <a:pt x="426" y="119"/>
                  </a:cubicBezTo>
                  <a:cubicBezTo>
                    <a:pt x="425" y="118"/>
                    <a:pt x="425" y="117"/>
                    <a:pt x="424" y="116"/>
                  </a:cubicBezTo>
                  <a:cubicBezTo>
                    <a:pt x="407" y="125"/>
                    <a:pt x="407" y="125"/>
                    <a:pt x="407" y="125"/>
                  </a:cubicBezTo>
                  <a:close/>
                  <a:moveTo>
                    <a:pt x="403" y="119"/>
                  </a:moveTo>
                  <a:cubicBezTo>
                    <a:pt x="404" y="120"/>
                    <a:pt x="404" y="121"/>
                    <a:pt x="405" y="122"/>
                  </a:cubicBezTo>
                  <a:cubicBezTo>
                    <a:pt x="422" y="112"/>
                    <a:pt x="422" y="112"/>
                    <a:pt x="422" y="112"/>
                  </a:cubicBezTo>
                  <a:cubicBezTo>
                    <a:pt x="421" y="111"/>
                    <a:pt x="421" y="110"/>
                    <a:pt x="420" y="109"/>
                  </a:cubicBezTo>
                  <a:cubicBezTo>
                    <a:pt x="403" y="119"/>
                    <a:pt x="403" y="119"/>
                    <a:pt x="403" y="119"/>
                  </a:cubicBezTo>
                  <a:close/>
                  <a:moveTo>
                    <a:pt x="399" y="113"/>
                  </a:moveTo>
                  <a:cubicBezTo>
                    <a:pt x="400" y="114"/>
                    <a:pt x="401" y="115"/>
                    <a:pt x="401" y="116"/>
                  </a:cubicBezTo>
                  <a:cubicBezTo>
                    <a:pt x="418" y="105"/>
                    <a:pt x="418" y="105"/>
                    <a:pt x="418" y="105"/>
                  </a:cubicBezTo>
                  <a:cubicBezTo>
                    <a:pt x="417" y="104"/>
                    <a:pt x="416" y="103"/>
                    <a:pt x="415" y="102"/>
                  </a:cubicBezTo>
                  <a:cubicBezTo>
                    <a:pt x="399" y="113"/>
                    <a:pt x="399" y="113"/>
                    <a:pt x="399" y="113"/>
                  </a:cubicBezTo>
                  <a:close/>
                  <a:moveTo>
                    <a:pt x="395" y="106"/>
                  </a:moveTo>
                  <a:cubicBezTo>
                    <a:pt x="396" y="107"/>
                    <a:pt x="396" y="108"/>
                    <a:pt x="397" y="109"/>
                  </a:cubicBezTo>
                  <a:cubicBezTo>
                    <a:pt x="413" y="98"/>
                    <a:pt x="413" y="98"/>
                    <a:pt x="413" y="98"/>
                  </a:cubicBezTo>
                  <a:cubicBezTo>
                    <a:pt x="412" y="97"/>
                    <a:pt x="412" y="96"/>
                    <a:pt x="411" y="95"/>
                  </a:cubicBezTo>
                  <a:cubicBezTo>
                    <a:pt x="395" y="106"/>
                    <a:pt x="395" y="106"/>
                    <a:pt x="395" y="106"/>
                  </a:cubicBezTo>
                  <a:close/>
                  <a:moveTo>
                    <a:pt x="390" y="100"/>
                  </a:moveTo>
                  <a:cubicBezTo>
                    <a:pt x="391" y="101"/>
                    <a:pt x="392" y="102"/>
                    <a:pt x="393" y="103"/>
                  </a:cubicBezTo>
                  <a:cubicBezTo>
                    <a:pt x="408" y="92"/>
                    <a:pt x="408" y="92"/>
                    <a:pt x="408" y="92"/>
                  </a:cubicBezTo>
                  <a:cubicBezTo>
                    <a:pt x="408" y="91"/>
                    <a:pt x="407" y="90"/>
                    <a:pt x="406" y="88"/>
                  </a:cubicBezTo>
                  <a:cubicBezTo>
                    <a:pt x="390" y="100"/>
                    <a:pt x="390" y="100"/>
                    <a:pt x="390" y="100"/>
                  </a:cubicBezTo>
                  <a:close/>
                  <a:moveTo>
                    <a:pt x="386" y="95"/>
                  </a:moveTo>
                  <a:cubicBezTo>
                    <a:pt x="387" y="96"/>
                    <a:pt x="387" y="97"/>
                    <a:pt x="388" y="97"/>
                  </a:cubicBezTo>
                  <a:cubicBezTo>
                    <a:pt x="403" y="85"/>
                    <a:pt x="403" y="85"/>
                    <a:pt x="403" y="85"/>
                  </a:cubicBezTo>
                  <a:cubicBezTo>
                    <a:pt x="403" y="84"/>
                    <a:pt x="402" y="83"/>
                    <a:pt x="401" y="82"/>
                  </a:cubicBezTo>
                  <a:cubicBezTo>
                    <a:pt x="386" y="95"/>
                    <a:pt x="386" y="95"/>
                    <a:pt x="386" y="95"/>
                  </a:cubicBezTo>
                  <a:close/>
                  <a:moveTo>
                    <a:pt x="381" y="89"/>
                  </a:moveTo>
                  <a:cubicBezTo>
                    <a:pt x="382" y="90"/>
                    <a:pt x="383" y="91"/>
                    <a:pt x="383" y="92"/>
                  </a:cubicBezTo>
                  <a:cubicBezTo>
                    <a:pt x="398" y="79"/>
                    <a:pt x="398" y="79"/>
                    <a:pt x="398" y="79"/>
                  </a:cubicBezTo>
                  <a:cubicBezTo>
                    <a:pt x="397" y="78"/>
                    <a:pt x="396" y="77"/>
                    <a:pt x="396" y="76"/>
                  </a:cubicBezTo>
                  <a:cubicBezTo>
                    <a:pt x="381" y="89"/>
                    <a:pt x="381" y="89"/>
                    <a:pt x="381" y="89"/>
                  </a:cubicBezTo>
                  <a:close/>
                  <a:moveTo>
                    <a:pt x="376" y="83"/>
                  </a:moveTo>
                  <a:cubicBezTo>
                    <a:pt x="377" y="84"/>
                    <a:pt x="378" y="85"/>
                    <a:pt x="378" y="86"/>
                  </a:cubicBezTo>
                  <a:cubicBezTo>
                    <a:pt x="393" y="73"/>
                    <a:pt x="393" y="73"/>
                    <a:pt x="393" y="73"/>
                  </a:cubicBezTo>
                  <a:cubicBezTo>
                    <a:pt x="392" y="72"/>
                    <a:pt x="391" y="71"/>
                    <a:pt x="390" y="70"/>
                  </a:cubicBezTo>
                  <a:cubicBezTo>
                    <a:pt x="376" y="83"/>
                    <a:pt x="376" y="83"/>
                    <a:pt x="376" y="83"/>
                  </a:cubicBezTo>
                  <a:close/>
                  <a:moveTo>
                    <a:pt x="371" y="78"/>
                  </a:moveTo>
                  <a:cubicBezTo>
                    <a:pt x="371" y="79"/>
                    <a:pt x="372" y="80"/>
                    <a:pt x="373" y="81"/>
                  </a:cubicBezTo>
                  <a:cubicBezTo>
                    <a:pt x="387" y="67"/>
                    <a:pt x="387" y="67"/>
                    <a:pt x="387" y="67"/>
                  </a:cubicBezTo>
                  <a:cubicBezTo>
                    <a:pt x="386" y="66"/>
                    <a:pt x="385" y="65"/>
                    <a:pt x="384" y="64"/>
                  </a:cubicBezTo>
                  <a:lnTo>
                    <a:pt x="371" y="78"/>
                  </a:lnTo>
                  <a:close/>
                  <a:moveTo>
                    <a:pt x="365" y="73"/>
                  </a:moveTo>
                  <a:cubicBezTo>
                    <a:pt x="366" y="74"/>
                    <a:pt x="367" y="75"/>
                    <a:pt x="368" y="76"/>
                  </a:cubicBezTo>
                  <a:cubicBezTo>
                    <a:pt x="381" y="61"/>
                    <a:pt x="381" y="61"/>
                    <a:pt x="381" y="61"/>
                  </a:cubicBezTo>
                  <a:cubicBezTo>
                    <a:pt x="380" y="60"/>
                    <a:pt x="379" y="59"/>
                    <a:pt x="378" y="59"/>
                  </a:cubicBezTo>
                  <a:cubicBezTo>
                    <a:pt x="365" y="73"/>
                    <a:pt x="365" y="73"/>
                    <a:pt x="365" y="73"/>
                  </a:cubicBezTo>
                  <a:close/>
                  <a:moveTo>
                    <a:pt x="359" y="68"/>
                  </a:moveTo>
                  <a:cubicBezTo>
                    <a:pt x="360" y="69"/>
                    <a:pt x="361" y="70"/>
                    <a:pt x="362" y="71"/>
                  </a:cubicBezTo>
                  <a:cubicBezTo>
                    <a:pt x="375" y="56"/>
                    <a:pt x="375" y="56"/>
                    <a:pt x="375" y="56"/>
                  </a:cubicBezTo>
                  <a:cubicBezTo>
                    <a:pt x="374" y="55"/>
                    <a:pt x="373" y="54"/>
                    <a:pt x="372" y="53"/>
                  </a:cubicBezTo>
                  <a:lnTo>
                    <a:pt x="359" y="68"/>
                  </a:lnTo>
                  <a:close/>
                  <a:moveTo>
                    <a:pt x="354" y="63"/>
                  </a:moveTo>
                  <a:cubicBezTo>
                    <a:pt x="355" y="64"/>
                    <a:pt x="356" y="65"/>
                    <a:pt x="357" y="66"/>
                  </a:cubicBezTo>
                  <a:cubicBezTo>
                    <a:pt x="369" y="51"/>
                    <a:pt x="369" y="51"/>
                    <a:pt x="369" y="51"/>
                  </a:cubicBezTo>
                  <a:cubicBezTo>
                    <a:pt x="368" y="50"/>
                    <a:pt x="367" y="49"/>
                    <a:pt x="366" y="48"/>
                  </a:cubicBezTo>
                  <a:cubicBezTo>
                    <a:pt x="354" y="63"/>
                    <a:pt x="354" y="63"/>
                    <a:pt x="354" y="63"/>
                  </a:cubicBezTo>
                  <a:close/>
                  <a:moveTo>
                    <a:pt x="348" y="59"/>
                  </a:moveTo>
                  <a:cubicBezTo>
                    <a:pt x="349" y="60"/>
                    <a:pt x="350" y="60"/>
                    <a:pt x="351" y="61"/>
                  </a:cubicBezTo>
                  <a:cubicBezTo>
                    <a:pt x="362" y="46"/>
                    <a:pt x="362" y="46"/>
                    <a:pt x="362" y="46"/>
                  </a:cubicBezTo>
                  <a:cubicBezTo>
                    <a:pt x="361" y="45"/>
                    <a:pt x="360" y="44"/>
                    <a:pt x="359" y="43"/>
                  </a:cubicBezTo>
                  <a:cubicBezTo>
                    <a:pt x="348" y="59"/>
                    <a:pt x="348" y="59"/>
                    <a:pt x="348" y="59"/>
                  </a:cubicBezTo>
                  <a:close/>
                  <a:moveTo>
                    <a:pt x="341" y="55"/>
                  </a:moveTo>
                  <a:cubicBezTo>
                    <a:pt x="343" y="55"/>
                    <a:pt x="344" y="56"/>
                    <a:pt x="345" y="57"/>
                  </a:cubicBezTo>
                  <a:cubicBezTo>
                    <a:pt x="356" y="41"/>
                    <a:pt x="356" y="41"/>
                    <a:pt x="356" y="41"/>
                  </a:cubicBezTo>
                  <a:cubicBezTo>
                    <a:pt x="355" y="40"/>
                    <a:pt x="354" y="39"/>
                    <a:pt x="352" y="38"/>
                  </a:cubicBezTo>
                  <a:cubicBezTo>
                    <a:pt x="341" y="55"/>
                    <a:pt x="341" y="55"/>
                    <a:pt x="341" y="55"/>
                  </a:cubicBezTo>
                  <a:close/>
                  <a:moveTo>
                    <a:pt x="335" y="51"/>
                  </a:moveTo>
                  <a:cubicBezTo>
                    <a:pt x="336" y="51"/>
                    <a:pt x="337" y="52"/>
                    <a:pt x="338" y="53"/>
                  </a:cubicBezTo>
                  <a:cubicBezTo>
                    <a:pt x="349" y="36"/>
                    <a:pt x="349" y="36"/>
                    <a:pt x="349" y="36"/>
                  </a:cubicBezTo>
                  <a:cubicBezTo>
                    <a:pt x="348" y="35"/>
                    <a:pt x="347" y="35"/>
                    <a:pt x="345" y="34"/>
                  </a:cubicBezTo>
                  <a:cubicBezTo>
                    <a:pt x="335" y="51"/>
                    <a:pt x="335" y="51"/>
                    <a:pt x="335" y="51"/>
                  </a:cubicBezTo>
                  <a:close/>
                  <a:moveTo>
                    <a:pt x="329" y="47"/>
                  </a:moveTo>
                  <a:cubicBezTo>
                    <a:pt x="330" y="47"/>
                    <a:pt x="331" y="48"/>
                    <a:pt x="332" y="49"/>
                  </a:cubicBezTo>
                  <a:cubicBezTo>
                    <a:pt x="342" y="32"/>
                    <a:pt x="342" y="32"/>
                    <a:pt x="342" y="32"/>
                  </a:cubicBezTo>
                  <a:cubicBezTo>
                    <a:pt x="341" y="31"/>
                    <a:pt x="340" y="30"/>
                    <a:pt x="338" y="30"/>
                  </a:cubicBezTo>
                  <a:cubicBezTo>
                    <a:pt x="329" y="47"/>
                    <a:pt x="329" y="47"/>
                    <a:pt x="329" y="47"/>
                  </a:cubicBezTo>
                  <a:close/>
                  <a:moveTo>
                    <a:pt x="322" y="43"/>
                  </a:moveTo>
                  <a:cubicBezTo>
                    <a:pt x="323" y="44"/>
                    <a:pt x="324" y="44"/>
                    <a:pt x="325" y="45"/>
                  </a:cubicBezTo>
                  <a:cubicBezTo>
                    <a:pt x="335" y="28"/>
                    <a:pt x="335" y="28"/>
                    <a:pt x="335" y="28"/>
                  </a:cubicBezTo>
                  <a:cubicBezTo>
                    <a:pt x="334" y="27"/>
                    <a:pt x="332" y="26"/>
                    <a:pt x="331" y="26"/>
                  </a:cubicBezTo>
                  <a:cubicBezTo>
                    <a:pt x="322" y="43"/>
                    <a:pt x="322" y="43"/>
                    <a:pt x="322" y="43"/>
                  </a:cubicBezTo>
                  <a:close/>
                  <a:moveTo>
                    <a:pt x="315" y="40"/>
                  </a:moveTo>
                  <a:cubicBezTo>
                    <a:pt x="317" y="40"/>
                    <a:pt x="318" y="41"/>
                    <a:pt x="319" y="42"/>
                  </a:cubicBezTo>
                  <a:cubicBezTo>
                    <a:pt x="328" y="24"/>
                    <a:pt x="328" y="24"/>
                    <a:pt x="328" y="24"/>
                  </a:cubicBezTo>
                  <a:cubicBezTo>
                    <a:pt x="326" y="23"/>
                    <a:pt x="325" y="23"/>
                    <a:pt x="324" y="22"/>
                  </a:cubicBezTo>
                  <a:cubicBezTo>
                    <a:pt x="315" y="40"/>
                    <a:pt x="315" y="40"/>
                    <a:pt x="315" y="40"/>
                  </a:cubicBezTo>
                  <a:close/>
                  <a:moveTo>
                    <a:pt x="309" y="37"/>
                  </a:moveTo>
                  <a:cubicBezTo>
                    <a:pt x="310" y="37"/>
                    <a:pt x="311" y="38"/>
                    <a:pt x="312" y="38"/>
                  </a:cubicBezTo>
                  <a:cubicBezTo>
                    <a:pt x="320" y="20"/>
                    <a:pt x="320" y="20"/>
                    <a:pt x="320" y="20"/>
                  </a:cubicBezTo>
                  <a:cubicBezTo>
                    <a:pt x="319" y="20"/>
                    <a:pt x="318" y="19"/>
                    <a:pt x="316" y="19"/>
                  </a:cubicBezTo>
                  <a:cubicBezTo>
                    <a:pt x="309" y="37"/>
                    <a:pt x="309" y="37"/>
                    <a:pt x="309" y="37"/>
                  </a:cubicBezTo>
                  <a:close/>
                  <a:moveTo>
                    <a:pt x="302" y="34"/>
                  </a:moveTo>
                  <a:cubicBezTo>
                    <a:pt x="303" y="34"/>
                    <a:pt x="304" y="35"/>
                    <a:pt x="305" y="35"/>
                  </a:cubicBezTo>
                  <a:cubicBezTo>
                    <a:pt x="313" y="17"/>
                    <a:pt x="313" y="17"/>
                    <a:pt x="313" y="17"/>
                  </a:cubicBezTo>
                  <a:cubicBezTo>
                    <a:pt x="311" y="17"/>
                    <a:pt x="310" y="16"/>
                    <a:pt x="309" y="16"/>
                  </a:cubicBezTo>
                  <a:cubicBezTo>
                    <a:pt x="302" y="34"/>
                    <a:pt x="302" y="34"/>
                    <a:pt x="302" y="34"/>
                  </a:cubicBezTo>
                  <a:close/>
                  <a:moveTo>
                    <a:pt x="295" y="31"/>
                  </a:moveTo>
                  <a:cubicBezTo>
                    <a:pt x="296" y="32"/>
                    <a:pt x="297" y="32"/>
                    <a:pt x="298" y="33"/>
                  </a:cubicBezTo>
                  <a:cubicBezTo>
                    <a:pt x="305" y="14"/>
                    <a:pt x="305" y="14"/>
                    <a:pt x="305" y="14"/>
                  </a:cubicBezTo>
                  <a:cubicBezTo>
                    <a:pt x="304" y="14"/>
                    <a:pt x="302" y="13"/>
                    <a:pt x="301" y="13"/>
                  </a:cubicBezTo>
                  <a:cubicBezTo>
                    <a:pt x="295" y="31"/>
                    <a:pt x="295" y="31"/>
                    <a:pt x="295" y="31"/>
                  </a:cubicBezTo>
                  <a:close/>
                  <a:moveTo>
                    <a:pt x="288" y="29"/>
                  </a:moveTo>
                  <a:cubicBezTo>
                    <a:pt x="289" y="29"/>
                    <a:pt x="290" y="30"/>
                    <a:pt x="291" y="30"/>
                  </a:cubicBezTo>
                  <a:cubicBezTo>
                    <a:pt x="297" y="12"/>
                    <a:pt x="297" y="12"/>
                    <a:pt x="297" y="12"/>
                  </a:cubicBezTo>
                  <a:cubicBezTo>
                    <a:pt x="296" y="11"/>
                    <a:pt x="295" y="11"/>
                    <a:pt x="293" y="10"/>
                  </a:cubicBezTo>
                  <a:cubicBezTo>
                    <a:pt x="288" y="29"/>
                    <a:pt x="288" y="29"/>
                    <a:pt x="288" y="29"/>
                  </a:cubicBezTo>
                  <a:close/>
                  <a:moveTo>
                    <a:pt x="280" y="27"/>
                  </a:moveTo>
                  <a:cubicBezTo>
                    <a:pt x="282" y="27"/>
                    <a:pt x="283" y="28"/>
                    <a:pt x="284" y="28"/>
                  </a:cubicBezTo>
                  <a:cubicBezTo>
                    <a:pt x="289" y="9"/>
                    <a:pt x="289" y="9"/>
                    <a:pt x="289" y="9"/>
                  </a:cubicBezTo>
                  <a:cubicBezTo>
                    <a:pt x="288" y="9"/>
                    <a:pt x="287" y="8"/>
                    <a:pt x="285" y="8"/>
                  </a:cubicBezTo>
                  <a:cubicBezTo>
                    <a:pt x="280" y="27"/>
                    <a:pt x="280" y="27"/>
                    <a:pt x="280" y="27"/>
                  </a:cubicBezTo>
                  <a:close/>
                  <a:moveTo>
                    <a:pt x="273" y="25"/>
                  </a:moveTo>
                  <a:cubicBezTo>
                    <a:pt x="274" y="25"/>
                    <a:pt x="276" y="26"/>
                    <a:pt x="277" y="26"/>
                  </a:cubicBezTo>
                  <a:cubicBezTo>
                    <a:pt x="281" y="7"/>
                    <a:pt x="281" y="7"/>
                    <a:pt x="281" y="7"/>
                  </a:cubicBezTo>
                  <a:cubicBezTo>
                    <a:pt x="280" y="7"/>
                    <a:pt x="279" y="6"/>
                    <a:pt x="278" y="6"/>
                  </a:cubicBezTo>
                  <a:cubicBezTo>
                    <a:pt x="273" y="25"/>
                    <a:pt x="273" y="25"/>
                    <a:pt x="273" y="25"/>
                  </a:cubicBezTo>
                  <a:close/>
                  <a:moveTo>
                    <a:pt x="266" y="24"/>
                  </a:moveTo>
                  <a:cubicBezTo>
                    <a:pt x="267" y="24"/>
                    <a:pt x="268" y="24"/>
                    <a:pt x="269" y="24"/>
                  </a:cubicBezTo>
                  <a:cubicBezTo>
                    <a:pt x="274" y="5"/>
                    <a:pt x="274" y="5"/>
                    <a:pt x="274" y="5"/>
                  </a:cubicBezTo>
                  <a:cubicBezTo>
                    <a:pt x="272" y="5"/>
                    <a:pt x="271" y="5"/>
                    <a:pt x="269" y="4"/>
                  </a:cubicBezTo>
                  <a:lnTo>
                    <a:pt x="266" y="24"/>
                  </a:lnTo>
                  <a:close/>
                  <a:moveTo>
                    <a:pt x="258" y="22"/>
                  </a:moveTo>
                  <a:cubicBezTo>
                    <a:pt x="260" y="22"/>
                    <a:pt x="261" y="23"/>
                    <a:pt x="262" y="23"/>
                  </a:cubicBezTo>
                  <a:cubicBezTo>
                    <a:pt x="265" y="4"/>
                    <a:pt x="265" y="4"/>
                    <a:pt x="265" y="4"/>
                  </a:cubicBezTo>
                  <a:cubicBezTo>
                    <a:pt x="264" y="3"/>
                    <a:pt x="263" y="3"/>
                    <a:pt x="261" y="3"/>
                  </a:cubicBezTo>
                  <a:lnTo>
                    <a:pt x="258" y="22"/>
                  </a:lnTo>
                  <a:close/>
                  <a:moveTo>
                    <a:pt x="251" y="21"/>
                  </a:moveTo>
                  <a:cubicBezTo>
                    <a:pt x="252" y="21"/>
                    <a:pt x="254" y="22"/>
                    <a:pt x="255" y="22"/>
                  </a:cubicBezTo>
                  <a:cubicBezTo>
                    <a:pt x="257" y="2"/>
                    <a:pt x="257" y="2"/>
                    <a:pt x="257" y="2"/>
                  </a:cubicBezTo>
                  <a:cubicBezTo>
                    <a:pt x="256" y="2"/>
                    <a:pt x="255" y="2"/>
                    <a:pt x="253" y="2"/>
                  </a:cubicBezTo>
                  <a:cubicBezTo>
                    <a:pt x="251" y="21"/>
                    <a:pt x="251" y="21"/>
                    <a:pt x="251" y="21"/>
                  </a:cubicBezTo>
                  <a:close/>
                  <a:moveTo>
                    <a:pt x="244" y="21"/>
                  </a:moveTo>
                  <a:cubicBezTo>
                    <a:pt x="245" y="21"/>
                    <a:pt x="246" y="21"/>
                    <a:pt x="247" y="21"/>
                  </a:cubicBezTo>
                  <a:cubicBezTo>
                    <a:pt x="249" y="1"/>
                    <a:pt x="249" y="1"/>
                    <a:pt x="249" y="1"/>
                  </a:cubicBezTo>
                  <a:cubicBezTo>
                    <a:pt x="248" y="1"/>
                    <a:pt x="247" y="1"/>
                    <a:pt x="245" y="1"/>
                  </a:cubicBezTo>
                  <a:cubicBezTo>
                    <a:pt x="244" y="21"/>
                    <a:pt x="244" y="21"/>
                    <a:pt x="244" y="21"/>
                  </a:cubicBezTo>
                  <a:close/>
                  <a:moveTo>
                    <a:pt x="236" y="20"/>
                  </a:moveTo>
                  <a:cubicBezTo>
                    <a:pt x="237" y="20"/>
                    <a:pt x="239" y="20"/>
                    <a:pt x="240" y="20"/>
                  </a:cubicBezTo>
                  <a:cubicBezTo>
                    <a:pt x="241" y="1"/>
                    <a:pt x="241" y="1"/>
                    <a:pt x="241" y="1"/>
                  </a:cubicBezTo>
                  <a:cubicBezTo>
                    <a:pt x="240" y="1"/>
                    <a:pt x="238" y="1"/>
                    <a:pt x="237" y="1"/>
                  </a:cubicBezTo>
                  <a:cubicBezTo>
                    <a:pt x="236" y="20"/>
                    <a:pt x="236" y="20"/>
                    <a:pt x="236" y="20"/>
                  </a:cubicBezTo>
                  <a:close/>
                  <a:moveTo>
                    <a:pt x="229" y="20"/>
                  </a:moveTo>
                  <a:cubicBezTo>
                    <a:pt x="230" y="20"/>
                    <a:pt x="231" y="20"/>
                    <a:pt x="232" y="20"/>
                  </a:cubicBezTo>
                  <a:cubicBezTo>
                    <a:pt x="233" y="0"/>
                    <a:pt x="233" y="0"/>
                    <a:pt x="233" y="0"/>
                  </a:cubicBezTo>
                  <a:cubicBezTo>
                    <a:pt x="232" y="0"/>
                    <a:pt x="230" y="0"/>
                    <a:pt x="229" y="0"/>
                  </a:cubicBezTo>
                  <a:cubicBezTo>
                    <a:pt x="229" y="20"/>
                    <a:pt x="229" y="20"/>
                    <a:pt x="229" y="20"/>
                  </a:cubicBezTo>
                  <a:close/>
                  <a:moveTo>
                    <a:pt x="221" y="20"/>
                  </a:moveTo>
                  <a:cubicBezTo>
                    <a:pt x="222" y="20"/>
                    <a:pt x="224" y="20"/>
                    <a:pt x="225" y="20"/>
                  </a:cubicBezTo>
                  <a:cubicBezTo>
                    <a:pt x="225" y="0"/>
                    <a:pt x="225" y="0"/>
                    <a:pt x="225" y="0"/>
                  </a:cubicBezTo>
                  <a:cubicBezTo>
                    <a:pt x="223" y="0"/>
                    <a:pt x="222" y="0"/>
                    <a:pt x="221" y="0"/>
                  </a:cubicBezTo>
                  <a:lnTo>
                    <a:pt x="221" y="20"/>
                  </a:lnTo>
                  <a:close/>
                  <a:moveTo>
                    <a:pt x="214" y="20"/>
                  </a:moveTo>
                  <a:cubicBezTo>
                    <a:pt x="215" y="20"/>
                    <a:pt x="216" y="20"/>
                    <a:pt x="217" y="20"/>
                  </a:cubicBezTo>
                  <a:cubicBezTo>
                    <a:pt x="217" y="0"/>
                    <a:pt x="217" y="0"/>
                    <a:pt x="217" y="0"/>
                  </a:cubicBezTo>
                  <a:cubicBezTo>
                    <a:pt x="215" y="1"/>
                    <a:pt x="214" y="1"/>
                    <a:pt x="213" y="1"/>
                  </a:cubicBezTo>
                  <a:cubicBezTo>
                    <a:pt x="214" y="20"/>
                    <a:pt x="214" y="20"/>
                    <a:pt x="214" y="20"/>
                  </a:cubicBezTo>
                  <a:close/>
                  <a:moveTo>
                    <a:pt x="206" y="21"/>
                  </a:moveTo>
                  <a:cubicBezTo>
                    <a:pt x="207" y="21"/>
                    <a:pt x="209" y="21"/>
                    <a:pt x="210" y="21"/>
                  </a:cubicBezTo>
                  <a:cubicBezTo>
                    <a:pt x="208" y="1"/>
                    <a:pt x="208" y="1"/>
                    <a:pt x="208" y="1"/>
                  </a:cubicBezTo>
                  <a:cubicBezTo>
                    <a:pt x="207" y="1"/>
                    <a:pt x="206" y="1"/>
                    <a:pt x="204" y="1"/>
                  </a:cubicBezTo>
                  <a:cubicBezTo>
                    <a:pt x="206" y="21"/>
                    <a:pt x="206" y="21"/>
                    <a:pt x="206" y="21"/>
                  </a:cubicBezTo>
                  <a:close/>
                  <a:moveTo>
                    <a:pt x="199" y="22"/>
                  </a:moveTo>
                  <a:cubicBezTo>
                    <a:pt x="200" y="22"/>
                    <a:pt x="201" y="21"/>
                    <a:pt x="203" y="21"/>
                  </a:cubicBezTo>
                  <a:cubicBezTo>
                    <a:pt x="200" y="2"/>
                    <a:pt x="200" y="2"/>
                    <a:pt x="200" y="2"/>
                  </a:cubicBezTo>
                  <a:cubicBezTo>
                    <a:pt x="199" y="2"/>
                    <a:pt x="198" y="2"/>
                    <a:pt x="196" y="2"/>
                  </a:cubicBezTo>
                  <a:lnTo>
                    <a:pt x="199" y="22"/>
                  </a:lnTo>
                  <a:close/>
                  <a:moveTo>
                    <a:pt x="191" y="23"/>
                  </a:moveTo>
                  <a:cubicBezTo>
                    <a:pt x="193" y="23"/>
                    <a:pt x="194" y="22"/>
                    <a:pt x="195" y="22"/>
                  </a:cubicBezTo>
                  <a:cubicBezTo>
                    <a:pt x="192" y="3"/>
                    <a:pt x="192" y="3"/>
                    <a:pt x="192" y="3"/>
                  </a:cubicBezTo>
                  <a:cubicBezTo>
                    <a:pt x="191" y="3"/>
                    <a:pt x="189" y="3"/>
                    <a:pt x="188" y="4"/>
                  </a:cubicBezTo>
                  <a:lnTo>
                    <a:pt x="191" y="23"/>
                  </a:lnTo>
                  <a:close/>
                  <a:moveTo>
                    <a:pt x="184" y="24"/>
                  </a:moveTo>
                  <a:cubicBezTo>
                    <a:pt x="185" y="24"/>
                    <a:pt x="187" y="24"/>
                    <a:pt x="188" y="23"/>
                  </a:cubicBezTo>
                  <a:cubicBezTo>
                    <a:pt x="184" y="4"/>
                    <a:pt x="184" y="4"/>
                    <a:pt x="184" y="4"/>
                  </a:cubicBezTo>
                  <a:cubicBezTo>
                    <a:pt x="183" y="5"/>
                    <a:pt x="181" y="5"/>
                    <a:pt x="180" y="5"/>
                  </a:cubicBezTo>
                  <a:cubicBezTo>
                    <a:pt x="184" y="24"/>
                    <a:pt x="184" y="24"/>
                    <a:pt x="184" y="24"/>
                  </a:cubicBezTo>
                  <a:close/>
                  <a:moveTo>
                    <a:pt x="177" y="26"/>
                  </a:moveTo>
                  <a:cubicBezTo>
                    <a:pt x="178" y="26"/>
                    <a:pt x="179" y="25"/>
                    <a:pt x="180" y="25"/>
                  </a:cubicBezTo>
                  <a:cubicBezTo>
                    <a:pt x="176" y="6"/>
                    <a:pt x="176" y="6"/>
                    <a:pt x="176" y="6"/>
                  </a:cubicBezTo>
                  <a:cubicBezTo>
                    <a:pt x="175" y="6"/>
                    <a:pt x="173" y="7"/>
                    <a:pt x="172" y="7"/>
                  </a:cubicBezTo>
                  <a:cubicBezTo>
                    <a:pt x="177" y="26"/>
                    <a:pt x="177" y="26"/>
                    <a:pt x="177" y="26"/>
                  </a:cubicBezTo>
                  <a:close/>
                  <a:moveTo>
                    <a:pt x="170" y="28"/>
                  </a:moveTo>
                  <a:cubicBezTo>
                    <a:pt x="171" y="27"/>
                    <a:pt x="172" y="27"/>
                    <a:pt x="173" y="27"/>
                  </a:cubicBezTo>
                  <a:cubicBezTo>
                    <a:pt x="168" y="8"/>
                    <a:pt x="168" y="8"/>
                    <a:pt x="168" y="8"/>
                  </a:cubicBezTo>
                  <a:cubicBezTo>
                    <a:pt x="167" y="8"/>
                    <a:pt x="166" y="9"/>
                    <a:pt x="164" y="9"/>
                  </a:cubicBezTo>
                  <a:cubicBezTo>
                    <a:pt x="170" y="28"/>
                    <a:pt x="170" y="28"/>
                    <a:pt x="170" y="28"/>
                  </a:cubicBezTo>
                  <a:close/>
                  <a:moveTo>
                    <a:pt x="162" y="30"/>
                  </a:moveTo>
                  <a:cubicBezTo>
                    <a:pt x="164" y="30"/>
                    <a:pt x="165" y="29"/>
                    <a:pt x="166" y="29"/>
                  </a:cubicBezTo>
                  <a:cubicBezTo>
                    <a:pt x="160" y="10"/>
                    <a:pt x="160" y="10"/>
                    <a:pt x="160" y="10"/>
                  </a:cubicBezTo>
                  <a:cubicBezTo>
                    <a:pt x="159" y="11"/>
                    <a:pt x="158" y="11"/>
                    <a:pt x="156" y="11"/>
                  </a:cubicBezTo>
                  <a:cubicBezTo>
                    <a:pt x="162" y="30"/>
                    <a:pt x="162" y="30"/>
                    <a:pt x="162" y="30"/>
                  </a:cubicBezTo>
                  <a:close/>
                  <a:moveTo>
                    <a:pt x="155" y="32"/>
                  </a:moveTo>
                  <a:cubicBezTo>
                    <a:pt x="157" y="32"/>
                    <a:pt x="158" y="32"/>
                    <a:pt x="159" y="31"/>
                  </a:cubicBezTo>
                  <a:cubicBezTo>
                    <a:pt x="152" y="13"/>
                    <a:pt x="152" y="13"/>
                    <a:pt x="152" y="13"/>
                  </a:cubicBezTo>
                  <a:cubicBezTo>
                    <a:pt x="151" y="13"/>
                    <a:pt x="150" y="14"/>
                    <a:pt x="149" y="14"/>
                  </a:cubicBezTo>
                  <a:cubicBezTo>
                    <a:pt x="155" y="32"/>
                    <a:pt x="155" y="32"/>
                    <a:pt x="155" y="32"/>
                  </a:cubicBezTo>
                  <a:close/>
                  <a:moveTo>
                    <a:pt x="148" y="35"/>
                  </a:moveTo>
                  <a:cubicBezTo>
                    <a:pt x="150" y="35"/>
                    <a:pt x="151" y="34"/>
                    <a:pt x="152" y="34"/>
                  </a:cubicBezTo>
                  <a:cubicBezTo>
                    <a:pt x="145" y="15"/>
                    <a:pt x="145" y="15"/>
                    <a:pt x="145" y="15"/>
                  </a:cubicBezTo>
                  <a:cubicBezTo>
                    <a:pt x="144" y="16"/>
                    <a:pt x="142" y="16"/>
                    <a:pt x="141" y="17"/>
                  </a:cubicBezTo>
                  <a:lnTo>
                    <a:pt x="148" y="35"/>
                  </a:lnTo>
                  <a:close/>
                  <a:moveTo>
                    <a:pt x="142" y="38"/>
                  </a:moveTo>
                  <a:cubicBezTo>
                    <a:pt x="143" y="38"/>
                    <a:pt x="144" y="37"/>
                    <a:pt x="145" y="37"/>
                  </a:cubicBezTo>
                  <a:cubicBezTo>
                    <a:pt x="137" y="19"/>
                    <a:pt x="137" y="19"/>
                    <a:pt x="137" y="19"/>
                  </a:cubicBezTo>
                  <a:cubicBezTo>
                    <a:pt x="136" y="19"/>
                    <a:pt x="135" y="20"/>
                    <a:pt x="134" y="20"/>
                  </a:cubicBezTo>
                  <a:cubicBezTo>
                    <a:pt x="142" y="38"/>
                    <a:pt x="142" y="38"/>
                    <a:pt x="142" y="38"/>
                  </a:cubicBezTo>
                  <a:close/>
                  <a:moveTo>
                    <a:pt x="135" y="41"/>
                  </a:moveTo>
                  <a:cubicBezTo>
                    <a:pt x="136" y="41"/>
                    <a:pt x="137" y="40"/>
                    <a:pt x="138" y="40"/>
                  </a:cubicBezTo>
                  <a:cubicBezTo>
                    <a:pt x="130" y="22"/>
                    <a:pt x="130" y="22"/>
                    <a:pt x="130" y="22"/>
                  </a:cubicBezTo>
                  <a:cubicBezTo>
                    <a:pt x="129" y="23"/>
                    <a:pt x="127" y="23"/>
                    <a:pt x="126" y="24"/>
                  </a:cubicBezTo>
                  <a:cubicBezTo>
                    <a:pt x="135" y="41"/>
                    <a:pt x="135" y="41"/>
                    <a:pt x="135" y="41"/>
                  </a:cubicBezTo>
                  <a:close/>
                  <a:moveTo>
                    <a:pt x="128" y="45"/>
                  </a:moveTo>
                  <a:cubicBezTo>
                    <a:pt x="129" y="44"/>
                    <a:pt x="130" y="43"/>
                    <a:pt x="131" y="43"/>
                  </a:cubicBezTo>
                  <a:cubicBezTo>
                    <a:pt x="122" y="26"/>
                    <a:pt x="122" y="26"/>
                    <a:pt x="122" y="26"/>
                  </a:cubicBezTo>
                  <a:cubicBezTo>
                    <a:pt x="121" y="26"/>
                    <a:pt x="120" y="27"/>
                    <a:pt x="119" y="27"/>
                  </a:cubicBezTo>
                  <a:cubicBezTo>
                    <a:pt x="128" y="45"/>
                    <a:pt x="128" y="45"/>
                    <a:pt x="128" y="45"/>
                  </a:cubicBezTo>
                  <a:close/>
                  <a:moveTo>
                    <a:pt x="122" y="48"/>
                  </a:moveTo>
                  <a:cubicBezTo>
                    <a:pt x="123" y="48"/>
                    <a:pt x="124" y="47"/>
                    <a:pt x="125" y="46"/>
                  </a:cubicBezTo>
                  <a:cubicBezTo>
                    <a:pt x="115" y="29"/>
                    <a:pt x="115" y="29"/>
                    <a:pt x="115" y="29"/>
                  </a:cubicBezTo>
                  <a:cubicBezTo>
                    <a:pt x="114" y="30"/>
                    <a:pt x="113" y="31"/>
                    <a:pt x="112" y="31"/>
                  </a:cubicBezTo>
                  <a:cubicBezTo>
                    <a:pt x="122" y="48"/>
                    <a:pt x="122" y="48"/>
                    <a:pt x="122" y="48"/>
                  </a:cubicBezTo>
                  <a:close/>
                  <a:moveTo>
                    <a:pt x="115" y="52"/>
                  </a:moveTo>
                  <a:cubicBezTo>
                    <a:pt x="116" y="52"/>
                    <a:pt x="117" y="51"/>
                    <a:pt x="119" y="50"/>
                  </a:cubicBezTo>
                  <a:cubicBezTo>
                    <a:pt x="108" y="34"/>
                    <a:pt x="108" y="34"/>
                    <a:pt x="108" y="34"/>
                  </a:cubicBezTo>
                  <a:cubicBezTo>
                    <a:pt x="107" y="34"/>
                    <a:pt x="106" y="35"/>
                    <a:pt x="105" y="36"/>
                  </a:cubicBezTo>
                  <a:cubicBezTo>
                    <a:pt x="115" y="52"/>
                    <a:pt x="115" y="52"/>
                    <a:pt x="115" y="52"/>
                  </a:cubicBezTo>
                  <a:close/>
                  <a:moveTo>
                    <a:pt x="109" y="56"/>
                  </a:moveTo>
                  <a:cubicBezTo>
                    <a:pt x="110" y="56"/>
                    <a:pt x="111" y="55"/>
                    <a:pt x="112" y="54"/>
                  </a:cubicBezTo>
                  <a:cubicBezTo>
                    <a:pt x="101" y="38"/>
                    <a:pt x="101" y="38"/>
                    <a:pt x="101" y="38"/>
                  </a:cubicBezTo>
                  <a:cubicBezTo>
                    <a:pt x="100" y="39"/>
                    <a:pt x="99" y="39"/>
                    <a:pt x="98" y="40"/>
                  </a:cubicBezTo>
                  <a:cubicBezTo>
                    <a:pt x="109" y="56"/>
                    <a:pt x="109" y="56"/>
                    <a:pt x="109" y="56"/>
                  </a:cubicBezTo>
                  <a:close/>
                  <a:moveTo>
                    <a:pt x="103" y="61"/>
                  </a:moveTo>
                  <a:cubicBezTo>
                    <a:pt x="104" y="60"/>
                    <a:pt x="105" y="59"/>
                    <a:pt x="106" y="59"/>
                  </a:cubicBezTo>
                  <a:cubicBezTo>
                    <a:pt x="95" y="43"/>
                    <a:pt x="95" y="43"/>
                    <a:pt x="95" y="43"/>
                  </a:cubicBezTo>
                  <a:cubicBezTo>
                    <a:pt x="94" y="43"/>
                    <a:pt x="92" y="44"/>
                    <a:pt x="91" y="45"/>
                  </a:cubicBezTo>
                  <a:cubicBezTo>
                    <a:pt x="103" y="61"/>
                    <a:pt x="103" y="61"/>
                    <a:pt x="103" y="61"/>
                  </a:cubicBezTo>
                  <a:close/>
                  <a:moveTo>
                    <a:pt x="97" y="65"/>
                  </a:moveTo>
                  <a:cubicBezTo>
                    <a:pt x="98" y="65"/>
                    <a:pt x="99" y="64"/>
                    <a:pt x="100" y="63"/>
                  </a:cubicBezTo>
                  <a:cubicBezTo>
                    <a:pt x="88" y="47"/>
                    <a:pt x="88" y="47"/>
                    <a:pt x="88" y="47"/>
                  </a:cubicBezTo>
                  <a:cubicBezTo>
                    <a:pt x="87" y="48"/>
                    <a:pt x="86" y="49"/>
                    <a:pt x="85" y="50"/>
                  </a:cubicBezTo>
                  <a:cubicBezTo>
                    <a:pt x="97" y="65"/>
                    <a:pt x="97" y="65"/>
                    <a:pt x="97" y="65"/>
                  </a:cubicBezTo>
                  <a:close/>
                  <a:moveTo>
                    <a:pt x="91" y="70"/>
                  </a:moveTo>
                  <a:cubicBezTo>
                    <a:pt x="92" y="69"/>
                    <a:pt x="93" y="68"/>
                    <a:pt x="94" y="68"/>
                  </a:cubicBezTo>
                  <a:cubicBezTo>
                    <a:pt x="82" y="53"/>
                    <a:pt x="82" y="53"/>
                    <a:pt x="82" y="53"/>
                  </a:cubicBezTo>
                  <a:cubicBezTo>
                    <a:pt x="81" y="53"/>
                    <a:pt x="80" y="54"/>
                    <a:pt x="79" y="55"/>
                  </a:cubicBezTo>
                  <a:cubicBezTo>
                    <a:pt x="91" y="70"/>
                    <a:pt x="91" y="70"/>
                    <a:pt x="91" y="70"/>
                  </a:cubicBezTo>
                  <a:close/>
                  <a:moveTo>
                    <a:pt x="86" y="75"/>
                  </a:moveTo>
                  <a:cubicBezTo>
                    <a:pt x="87" y="74"/>
                    <a:pt x="88" y="73"/>
                    <a:pt x="89" y="73"/>
                  </a:cubicBezTo>
                  <a:cubicBezTo>
                    <a:pt x="76" y="58"/>
                    <a:pt x="76" y="58"/>
                    <a:pt x="76" y="58"/>
                  </a:cubicBezTo>
                  <a:cubicBezTo>
                    <a:pt x="75" y="59"/>
                    <a:pt x="74" y="60"/>
                    <a:pt x="73" y="61"/>
                  </a:cubicBezTo>
                  <a:lnTo>
                    <a:pt x="86" y="75"/>
                  </a:lnTo>
                  <a:close/>
                  <a:moveTo>
                    <a:pt x="80" y="80"/>
                  </a:moveTo>
                  <a:cubicBezTo>
                    <a:pt x="81" y="79"/>
                    <a:pt x="82" y="78"/>
                    <a:pt x="83" y="78"/>
                  </a:cubicBezTo>
                  <a:cubicBezTo>
                    <a:pt x="70" y="63"/>
                    <a:pt x="70" y="63"/>
                    <a:pt x="70" y="63"/>
                  </a:cubicBezTo>
                  <a:cubicBezTo>
                    <a:pt x="69" y="64"/>
                    <a:pt x="68" y="65"/>
                    <a:pt x="67" y="66"/>
                  </a:cubicBezTo>
                  <a:cubicBezTo>
                    <a:pt x="80" y="80"/>
                    <a:pt x="80" y="80"/>
                    <a:pt x="80" y="80"/>
                  </a:cubicBezTo>
                  <a:close/>
                  <a:moveTo>
                    <a:pt x="75" y="86"/>
                  </a:moveTo>
                  <a:cubicBezTo>
                    <a:pt x="76" y="85"/>
                    <a:pt x="77" y="84"/>
                    <a:pt x="78" y="83"/>
                  </a:cubicBezTo>
                  <a:cubicBezTo>
                    <a:pt x="64" y="69"/>
                    <a:pt x="64" y="69"/>
                    <a:pt x="64" y="69"/>
                  </a:cubicBezTo>
                  <a:cubicBezTo>
                    <a:pt x="63" y="70"/>
                    <a:pt x="62" y="71"/>
                    <a:pt x="61" y="72"/>
                  </a:cubicBezTo>
                  <a:cubicBezTo>
                    <a:pt x="75" y="86"/>
                    <a:pt x="75" y="86"/>
                    <a:pt x="75" y="86"/>
                  </a:cubicBezTo>
                  <a:close/>
                  <a:moveTo>
                    <a:pt x="70" y="91"/>
                  </a:moveTo>
                  <a:cubicBezTo>
                    <a:pt x="71" y="90"/>
                    <a:pt x="72" y="89"/>
                    <a:pt x="73" y="88"/>
                  </a:cubicBezTo>
                  <a:cubicBezTo>
                    <a:pt x="58" y="75"/>
                    <a:pt x="58" y="75"/>
                    <a:pt x="58" y="75"/>
                  </a:cubicBezTo>
                  <a:cubicBezTo>
                    <a:pt x="57" y="76"/>
                    <a:pt x="56" y="77"/>
                    <a:pt x="55" y="78"/>
                  </a:cubicBezTo>
                  <a:cubicBezTo>
                    <a:pt x="70" y="91"/>
                    <a:pt x="70" y="91"/>
                    <a:pt x="70" y="91"/>
                  </a:cubicBezTo>
                  <a:close/>
                  <a:moveTo>
                    <a:pt x="65" y="97"/>
                  </a:moveTo>
                  <a:cubicBezTo>
                    <a:pt x="66" y="96"/>
                    <a:pt x="67" y="95"/>
                    <a:pt x="68" y="94"/>
                  </a:cubicBezTo>
                  <a:cubicBezTo>
                    <a:pt x="53" y="81"/>
                    <a:pt x="53" y="81"/>
                    <a:pt x="53" y="81"/>
                  </a:cubicBezTo>
                  <a:cubicBezTo>
                    <a:pt x="52" y="82"/>
                    <a:pt x="51" y="84"/>
                    <a:pt x="50" y="85"/>
                  </a:cubicBezTo>
                  <a:cubicBezTo>
                    <a:pt x="65" y="97"/>
                    <a:pt x="65" y="97"/>
                    <a:pt x="65" y="97"/>
                  </a:cubicBezTo>
                  <a:close/>
                  <a:moveTo>
                    <a:pt x="61" y="103"/>
                  </a:moveTo>
                  <a:cubicBezTo>
                    <a:pt x="62" y="102"/>
                    <a:pt x="62" y="101"/>
                    <a:pt x="63" y="100"/>
                  </a:cubicBezTo>
                  <a:cubicBezTo>
                    <a:pt x="48" y="88"/>
                    <a:pt x="48" y="88"/>
                    <a:pt x="48" y="88"/>
                  </a:cubicBezTo>
                  <a:cubicBezTo>
                    <a:pt x="47" y="89"/>
                    <a:pt x="46" y="90"/>
                    <a:pt x="45" y="91"/>
                  </a:cubicBezTo>
                  <a:cubicBezTo>
                    <a:pt x="61" y="103"/>
                    <a:pt x="61" y="103"/>
                    <a:pt x="61" y="103"/>
                  </a:cubicBezTo>
                  <a:close/>
                  <a:moveTo>
                    <a:pt x="56" y="109"/>
                  </a:moveTo>
                  <a:cubicBezTo>
                    <a:pt x="57" y="108"/>
                    <a:pt x="58" y="107"/>
                    <a:pt x="59" y="106"/>
                  </a:cubicBezTo>
                  <a:cubicBezTo>
                    <a:pt x="43" y="94"/>
                    <a:pt x="43" y="94"/>
                    <a:pt x="43" y="94"/>
                  </a:cubicBezTo>
                  <a:cubicBezTo>
                    <a:pt x="42" y="95"/>
                    <a:pt x="41" y="97"/>
                    <a:pt x="40" y="98"/>
                  </a:cubicBezTo>
                  <a:cubicBezTo>
                    <a:pt x="56" y="109"/>
                    <a:pt x="56" y="109"/>
                    <a:pt x="56" y="109"/>
                  </a:cubicBezTo>
                  <a:close/>
                  <a:moveTo>
                    <a:pt x="52" y="115"/>
                  </a:moveTo>
                  <a:cubicBezTo>
                    <a:pt x="53" y="114"/>
                    <a:pt x="54" y="113"/>
                    <a:pt x="54" y="112"/>
                  </a:cubicBezTo>
                  <a:cubicBezTo>
                    <a:pt x="38" y="101"/>
                    <a:pt x="38" y="101"/>
                    <a:pt x="38" y="101"/>
                  </a:cubicBezTo>
                  <a:cubicBezTo>
                    <a:pt x="37" y="102"/>
                    <a:pt x="37" y="103"/>
                    <a:pt x="36" y="105"/>
                  </a:cubicBezTo>
                  <a:cubicBezTo>
                    <a:pt x="52" y="115"/>
                    <a:pt x="52" y="115"/>
                    <a:pt x="52" y="115"/>
                  </a:cubicBezTo>
                  <a:close/>
                  <a:moveTo>
                    <a:pt x="48" y="121"/>
                  </a:moveTo>
                  <a:cubicBezTo>
                    <a:pt x="49" y="120"/>
                    <a:pt x="50" y="119"/>
                    <a:pt x="50" y="118"/>
                  </a:cubicBezTo>
                  <a:cubicBezTo>
                    <a:pt x="34" y="108"/>
                    <a:pt x="34" y="108"/>
                    <a:pt x="34" y="108"/>
                  </a:cubicBezTo>
                  <a:cubicBezTo>
                    <a:pt x="33" y="109"/>
                    <a:pt x="32" y="110"/>
                    <a:pt x="32" y="111"/>
                  </a:cubicBezTo>
                  <a:cubicBezTo>
                    <a:pt x="48" y="121"/>
                    <a:pt x="48" y="121"/>
                    <a:pt x="48" y="121"/>
                  </a:cubicBezTo>
                  <a:close/>
                  <a:moveTo>
                    <a:pt x="45" y="128"/>
                  </a:moveTo>
                  <a:cubicBezTo>
                    <a:pt x="45" y="127"/>
                    <a:pt x="46" y="126"/>
                    <a:pt x="46" y="125"/>
                  </a:cubicBezTo>
                  <a:cubicBezTo>
                    <a:pt x="29" y="115"/>
                    <a:pt x="29" y="115"/>
                    <a:pt x="29" y="115"/>
                  </a:cubicBezTo>
                  <a:cubicBezTo>
                    <a:pt x="29" y="116"/>
                    <a:pt x="28" y="117"/>
                    <a:pt x="27" y="119"/>
                  </a:cubicBezTo>
                  <a:cubicBezTo>
                    <a:pt x="45" y="128"/>
                    <a:pt x="45" y="128"/>
                    <a:pt x="45" y="128"/>
                  </a:cubicBezTo>
                  <a:close/>
                  <a:moveTo>
                    <a:pt x="41" y="135"/>
                  </a:moveTo>
                  <a:cubicBezTo>
                    <a:pt x="42" y="133"/>
                    <a:pt x="42" y="132"/>
                    <a:pt x="43" y="131"/>
                  </a:cubicBezTo>
                  <a:cubicBezTo>
                    <a:pt x="26" y="122"/>
                    <a:pt x="26" y="122"/>
                    <a:pt x="26" y="122"/>
                  </a:cubicBezTo>
                  <a:cubicBezTo>
                    <a:pt x="25" y="123"/>
                    <a:pt x="24" y="125"/>
                    <a:pt x="24" y="126"/>
                  </a:cubicBezTo>
                  <a:cubicBezTo>
                    <a:pt x="41" y="135"/>
                    <a:pt x="41" y="135"/>
                    <a:pt x="41" y="135"/>
                  </a:cubicBezTo>
                  <a:close/>
                  <a:moveTo>
                    <a:pt x="38" y="141"/>
                  </a:moveTo>
                  <a:cubicBezTo>
                    <a:pt x="39" y="140"/>
                    <a:pt x="39" y="139"/>
                    <a:pt x="40" y="138"/>
                  </a:cubicBezTo>
                  <a:cubicBezTo>
                    <a:pt x="22" y="130"/>
                    <a:pt x="22" y="130"/>
                    <a:pt x="22" y="130"/>
                  </a:cubicBezTo>
                  <a:cubicBezTo>
                    <a:pt x="21" y="131"/>
                    <a:pt x="21" y="132"/>
                    <a:pt x="20" y="133"/>
                  </a:cubicBezTo>
                  <a:lnTo>
                    <a:pt x="38" y="141"/>
                  </a:lnTo>
                  <a:close/>
                  <a:moveTo>
                    <a:pt x="35" y="148"/>
                  </a:moveTo>
                  <a:cubicBezTo>
                    <a:pt x="35" y="147"/>
                    <a:pt x="36" y="146"/>
                    <a:pt x="36" y="145"/>
                  </a:cubicBezTo>
                  <a:cubicBezTo>
                    <a:pt x="18" y="137"/>
                    <a:pt x="18" y="137"/>
                    <a:pt x="18" y="137"/>
                  </a:cubicBezTo>
                  <a:cubicBezTo>
                    <a:pt x="18" y="138"/>
                    <a:pt x="17" y="140"/>
                    <a:pt x="17" y="141"/>
                  </a:cubicBezTo>
                  <a:cubicBezTo>
                    <a:pt x="35" y="148"/>
                    <a:pt x="35" y="148"/>
                    <a:pt x="35" y="148"/>
                  </a:cubicBezTo>
                  <a:close/>
                  <a:moveTo>
                    <a:pt x="32" y="155"/>
                  </a:moveTo>
                  <a:cubicBezTo>
                    <a:pt x="33" y="154"/>
                    <a:pt x="33" y="153"/>
                    <a:pt x="34" y="152"/>
                  </a:cubicBezTo>
                  <a:cubicBezTo>
                    <a:pt x="15" y="145"/>
                    <a:pt x="15" y="145"/>
                    <a:pt x="15" y="145"/>
                  </a:cubicBezTo>
                  <a:cubicBezTo>
                    <a:pt x="15" y="146"/>
                    <a:pt x="14" y="147"/>
                    <a:pt x="14" y="148"/>
                  </a:cubicBezTo>
                  <a:cubicBezTo>
                    <a:pt x="32" y="155"/>
                    <a:pt x="32" y="155"/>
                    <a:pt x="32" y="155"/>
                  </a:cubicBezTo>
                  <a:close/>
                  <a:moveTo>
                    <a:pt x="30" y="162"/>
                  </a:moveTo>
                  <a:cubicBezTo>
                    <a:pt x="30" y="161"/>
                    <a:pt x="31" y="160"/>
                    <a:pt x="31" y="159"/>
                  </a:cubicBezTo>
                  <a:cubicBezTo>
                    <a:pt x="13" y="152"/>
                    <a:pt x="13" y="152"/>
                    <a:pt x="13" y="152"/>
                  </a:cubicBezTo>
                  <a:cubicBezTo>
                    <a:pt x="12" y="154"/>
                    <a:pt x="12" y="155"/>
                    <a:pt x="11" y="156"/>
                  </a:cubicBezTo>
                  <a:cubicBezTo>
                    <a:pt x="30" y="162"/>
                    <a:pt x="30" y="162"/>
                    <a:pt x="30" y="162"/>
                  </a:cubicBezTo>
                  <a:close/>
                  <a:moveTo>
                    <a:pt x="28" y="169"/>
                  </a:moveTo>
                  <a:cubicBezTo>
                    <a:pt x="28" y="168"/>
                    <a:pt x="28" y="167"/>
                    <a:pt x="29" y="166"/>
                  </a:cubicBezTo>
                  <a:cubicBezTo>
                    <a:pt x="10" y="160"/>
                    <a:pt x="10" y="160"/>
                    <a:pt x="10" y="160"/>
                  </a:cubicBezTo>
                  <a:cubicBezTo>
                    <a:pt x="10" y="161"/>
                    <a:pt x="9" y="163"/>
                    <a:pt x="9" y="164"/>
                  </a:cubicBezTo>
                  <a:cubicBezTo>
                    <a:pt x="28" y="169"/>
                    <a:pt x="28" y="169"/>
                    <a:pt x="28" y="169"/>
                  </a:cubicBezTo>
                  <a:close/>
                  <a:moveTo>
                    <a:pt x="26" y="177"/>
                  </a:moveTo>
                  <a:cubicBezTo>
                    <a:pt x="26" y="175"/>
                    <a:pt x="26" y="174"/>
                    <a:pt x="27" y="173"/>
                  </a:cubicBezTo>
                  <a:cubicBezTo>
                    <a:pt x="8" y="168"/>
                    <a:pt x="8" y="168"/>
                    <a:pt x="8" y="168"/>
                  </a:cubicBezTo>
                  <a:cubicBezTo>
                    <a:pt x="7" y="169"/>
                    <a:pt x="7" y="171"/>
                    <a:pt x="7" y="172"/>
                  </a:cubicBezTo>
                  <a:cubicBezTo>
                    <a:pt x="26" y="177"/>
                    <a:pt x="26" y="177"/>
                    <a:pt x="26" y="177"/>
                  </a:cubicBezTo>
                  <a:close/>
                  <a:moveTo>
                    <a:pt x="24" y="184"/>
                  </a:moveTo>
                  <a:cubicBezTo>
                    <a:pt x="24" y="183"/>
                    <a:pt x="25" y="182"/>
                    <a:pt x="25" y="180"/>
                  </a:cubicBezTo>
                  <a:cubicBezTo>
                    <a:pt x="6" y="176"/>
                    <a:pt x="6" y="176"/>
                    <a:pt x="6" y="176"/>
                  </a:cubicBezTo>
                  <a:cubicBezTo>
                    <a:pt x="5" y="177"/>
                    <a:pt x="5" y="179"/>
                    <a:pt x="5" y="180"/>
                  </a:cubicBezTo>
                  <a:cubicBezTo>
                    <a:pt x="24" y="184"/>
                    <a:pt x="24" y="184"/>
                    <a:pt x="24" y="184"/>
                  </a:cubicBezTo>
                  <a:close/>
                  <a:moveTo>
                    <a:pt x="23" y="191"/>
                  </a:moveTo>
                  <a:cubicBezTo>
                    <a:pt x="23" y="190"/>
                    <a:pt x="23" y="189"/>
                    <a:pt x="23" y="188"/>
                  </a:cubicBezTo>
                  <a:cubicBezTo>
                    <a:pt x="4" y="184"/>
                    <a:pt x="4" y="184"/>
                    <a:pt x="4" y="184"/>
                  </a:cubicBezTo>
                  <a:cubicBezTo>
                    <a:pt x="4" y="185"/>
                    <a:pt x="4" y="187"/>
                    <a:pt x="3" y="188"/>
                  </a:cubicBezTo>
                  <a:lnTo>
                    <a:pt x="23" y="191"/>
                  </a:lnTo>
                  <a:close/>
                  <a:moveTo>
                    <a:pt x="21" y="199"/>
                  </a:moveTo>
                  <a:cubicBezTo>
                    <a:pt x="22" y="197"/>
                    <a:pt x="22" y="196"/>
                    <a:pt x="22" y="195"/>
                  </a:cubicBezTo>
                  <a:cubicBezTo>
                    <a:pt x="3" y="192"/>
                    <a:pt x="3" y="192"/>
                    <a:pt x="3" y="192"/>
                  </a:cubicBezTo>
                  <a:cubicBezTo>
                    <a:pt x="2" y="193"/>
                    <a:pt x="2" y="195"/>
                    <a:pt x="2" y="196"/>
                  </a:cubicBezTo>
                  <a:cubicBezTo>
                    <a:pt x="21" y="199"/>
                    <a:pt x="21" y="199"/>
                    <a:pt x="21" y="199"/>
                  </a:cubicBezTo>
                  <a:close/>
                  <a:moveTo>
                    <a:pt x="21" y="206"/>
                  </a:moveTo>
                  <a:cubicBezTo>
                    <a:pt x="21" y="205"/>
                    <a:pt x="21" y="204"/>
                    <a:pt x="21" y="202"/>
                  </a:cubicBezTo>
                  <a:cubicBezTo>
                    <a:pt x="2" y="200"/>
                    <a:pt x="2" y="200"/>
                    <a:pt x="2" y="200"/>
                  </a:cubicBezTo>
                  <a:cubicBezTo>
                    <a:pt x="1" y="202"/>
                    <a:pt x="1" y="203"/>
                    <a:pt x="1" y="204"/>
                  </a:cubicBezTo>
                  <a:lnTo>
                    <a:pt x="21" y="206"/>
                  </a:lnTo>
                  <a:close/>
                  <a:moveTo>
                    <a:pt x="20" y="214"/>
                  </a:moveTo>
                  <a:cubicBezTo>
                    <a:pt x="20" y="212"/>
                    <a:pt x="20" y="211"/>
                    <a:pt x="20" y="210"/>
                  </a:cubicBezTo>
                  <a:cubicBezTo>
                    <a:pt x="1" y="208"/>
                    <a:pt x="1" y="208"/>
                    <a:pt x="1" y="208"/>
                  </a:cubicBezTo>
                  <a:cubicBezTo>
                    <a:pt x="1" y="210"/>
                    <a:pt x="1" y="211"/>
                    <a:pt x="0" y="212"/>
                  </a:cubicBezTo>
                  <a:cubicBezTo>
                    <a:pt x="20" y="214"/>
                    <a:pt x="20" y="214"/>
                    <a:pt x="20" y="214"/>
                  </a:cubicBezTo>
                  <a:close/>
                  <a:moveTo>
                    <a:pt x="20" y="221"/>
                  </a:moveTo>
                  <a:cubicBezTo>
                    <a:pt x="20" y="220"/>
                    <a:pt x="20" y="219"/>
                    <a:pt x="20" y="217"/>
                  </a:cubicBezTo>
                  <a:cubicBezTo>
                    <a:pt x="0" y="216"/>
                    <a:pt x="0" y="216"/>
                    <a:pt x="0" y="216"/>
                  </a:cubicBezTo>
                  <a:cubicBezTo>
                    <a:pt x="0" y="218"/>
                    <a:pt x="0" y="219"/>
                    <a:pt x="0" y="221"/>
                  </a:cubicBezTo>
                  <a:cubicBezTo>
                    <a:pt x="20" y="221"/>
                    <a:pt x="20" y="221"/>
                    <a:pt x="20" y="221"/>
                  </a:cubicBezTo>
                  <a:close/>
                  <a:moveTo>
                    <a:pt x="20" y="229"/>
                  </a:moveTo>
                  <a:cubicBezTo>
                    <a:pt x="20" y="228"/>
                    <a:pt x="20" y="227"/>
                    <a:pt x="20" y="227"/>
                  </a:cubicBezTo>
                  <a:cubicBezTo>
                    <a:pt x="20" y="226"/>
                    <a:pt x="20" y="225"/>
                    <a:pt x="20" y="225"/>
                  </a:cubicBezTo>
                  <a:cubicBezTo>
                    <a:pt x="0" y="225"/>
                    <a:pt x="0" y="225"/>
                    <a:pt x="0" y="225"/>
                  </a:cubicBezTo>
                  <a:cubicBezTo>
                    <a:pt x="0" y="225"/>
                    <a:pt x="0" y="226"/>
                    <a:pt x="0" y="227"/>
                  </a:cubicBezTo>
                  <a:cubicBezTo>
                    <a:pt x="0" y="227"/>
                    <a:pt x="0" y="228"/>
                    <a:pt x="0" y="229"/>
                  </a:cubicBezTo>
                  <a:cubicBezTo>
                    <a:pt x="20" y="229"/>
                    <a:pt x="20" y="229"/>
                    <a:pt x="20" y="229"/>
                  </a:cubicBezTo>
                  <a:close/>
                  <a:moveTo>
                    <a:pt x="20" y="236"/>
                  </a:moveTo>
                  <a:cubicBezTo>
                    <a:pt x="20" y="235"/>
                    <a:pt x="20" y="234"/>
                    <a:pt x="20" y="232"/>
                  </a:cubicBezTo>
                  <a:cubicBezTo>
                    <a:pt x="0" y="233"/>
                    <a:pt x="0" y="233"/>
                    <a:pt x="0" y="233"/>
                  </a:cubicBezTo>
                  <a:cubicBezTo>
                    <a:pt x="0" y="234"/>
                    <a:pt x="0" y="236"/>
                    <a:pt x="0" y="237"/>
                  </a:cubicBezTo>
                  <a:cubicBezTo>
                    <a:pt x="20" y="236"/>
                    <a:pt x="20" y="236"/>
                    <a:pt x="20" y="236"/>
                  </a:cubicBezTo>
                  <a:close/>
                  <a:moveTo>
                    <a:pt x="20" y="244"/>
                  </a:moveTo>
                  <a:cubicBezTo>
                    <a:pt x="20" y="242"/>
                    <a:pt x="20" y="241"/>
                    <a:pt x="20" y="240"/>
                  </a:cubicBezTo>
                  <a:cubicBezTo>
                    <a:pt x="0" y="241"/>
                    <a:pt x="0" y="241"/>
                    <a:pt x="0" y="241"/>
                  </a:cubicBezTo>
                  <a:cubicBezTo>
                    <a:pt x="1" y="242"/>
                    <a:pt x="1" y="244"/>
                    <a:pt x="1" y="245"/>
                  </a:cubicBezTo>
                  <a:cubicBezTo>
                    <a:pt x="20" y="244"/>
                    <a:pt x="20" y="244"/>
                    <a:pt x="20" y="244"/>
                  </a:cubicBezTo>
                  <a:close/>
                  <a:moveTo>
                    <a:pt x="21" y="251"/>
                  </a:moveTo>
                  <a:cubicBezTo>
                    <a:pt x="21" y="250"/>
                    <a:pt x="21" y="248"/>
                    <a:pt x="21" y="247"/>
                  </a:cubicBezTo>
                  <a:cubicBezTo>
                    <a:pt x="1" y="249"/>
                    <a:pt x="1" y="249"/>
                    <a:pt x="1" y="249"/>
                  </a:cubicBezTo>
                  <a:cubicBezTo>
                    <a:pt x="1" y="250"/>
                    <a:pt x="1" y="252"/>
                    <a:pt x="2" y="253"/>
                  </a:cubicBezTo>
                  <a:cubicBezTo>
                    <a:pt x="21" y="251"/>
                    <a:pt x="21" y="251"/>
                    <a:pt x="21" y="2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5" name="Freeform 23"/>
            <p:cNvSpPr>
              <a:spLocks noEditPoints="1"/>
            </p:cNvSpPr>
            <p:nvPr/>
          </p:nvSpPr>
          <p:spPr bwMode="auto">
            <a:xfrm>
              <a:off x="5103813" y="2432050"/>
              <a:ext cx="1984375" cy="1997075"/>
            </a:xfrm>
            <a:custGeom>
              <a:avLst/>
              <a:gdLst>
                <a:gd name="T0" fmla="*/ 621 w 621"/>
                <a:gd name="T1" fmla="*/ 314 h 619"/>
                <a:gd name="T2" fmla="*/ 586 w 621"/>
                <a:gd name="T3" fmla="*/ 268 h 619"/>
                <a:gd name="T4" fmla="*/ 586 w 621"/>
                <a:gd name="T5" fmla="*/ 268 h 619"/>
                <a:gd name="T6" fmla="*/ 607 w 621"/>
                <a:gd name="T7" fmla="*/ 218 h 619"/>
                <a:gd name="T8" fmla="*/ 592 w 621"/>
                <a:gd name="T9" fmla="*/ 178 h 619"/>
                <a:gd name="T10" fmla="*/ 542 w 621"/>
                <a:gd name="T11" fmla="*/ 156 h 619"/>
                <a:gd name="T12" fmla="*/ 514 w 621"/>
                <a:gd name="T13" fmla="*/ 120 h 619"/>
                <a:gd name="T14" fmla="*/ 514 w 621"/>
                <a:gd name="T15" fmla="*/ 120 h 619"/>
                <a:gd name="T16" fmla="*/ 504 w 621"/>
                <a:gd name="T17" fmla="*/ 67 h 619"/>
                <a:gd name="T18" fmla="*/ 469 w 621"/>
                <a:gd name="T19" fmla="*/ 43 h 619"/>
                <a:gd name="T20" fmla="*/ 415 w 621"/>
                <a:gd name="T21" fmla="*/ 52 h 619"/>
                <a:gd name="T22" fmla="*/ 372 w 621"/>
                <a:gd name="T23" fmla="*/ 38 h 619"/>
                <a:gd name="T24" fmla="*/ 372 w 621"/>
                <a:gd name="T25" fmla="*/ 38 h 619"/>
                <a:gd name="T26" fmla="*/ 333 w 621"/>
                <a:gd name="T27" fmla="*/ 0 h 619"/>
                <a:gd name="T28" fmla="*/ 291 w 621"/>
                <a:gd name="T29" fmla="*/ 0 h 619"/>
                <a:gd name="T30" fmla="*/ 252 w 621"/>
                <a:gd name="T31" fmla="*/ 38 h 619"/>
                <a:gd name="T32" fmla="*/ 209 w 621"/>
                <a:gd name="T33" fmla="*/ 51 h 619"/>
                <a:gd name="T34" fmla="*/ 209 w 621"/>
                <a:gd name="T35" fmla="*/ 51 h 619"/>
                <a:gd name="T36" fmla="*/ 155 w 621"/>
                <a:gd name="T37" fmla="*/ 41 h 619"/>
                <a:gd name="T38" fmla="*/ 120 w 621"/>
                <a:gd name="T39" fmla="*/ 65 h 619"/>
                <a:gd name="T40" fmla="*/ 109 w 621"/>
                <a:gd name="T41" fmla="*/ 118 h 619"/>
                <a:gd name="T42" fmla="*/ 80 w 621"/>
                <a:gd name="T43" fmla="*/ 153 h 619"/>
                <a:gd name="T44" fmla="*/ 80 w 621"/>
                <a:gd name="T45" fmla="*/ 153 h 619"/>
                <a:gd name="T46" fmla="*/ 31 w 621"/>
                <a:gd name="T47" fmla="*/ 175 h 619"/>
                <a:gd name="T48" fmla="*/ 15 w 621"/>
                <a:gd name="T49" fmla="*/ 215 h 619"/>
                <a:gd name="T50" fmla="*/ 36 w 621"/>
                <a:gd name="T51" fmla="*/ 265 h 619"/>
                <a:gd name="T52" fmla="*/ 32 w 621"/>
                <a:gd name="T53" fmla="*/ 310 h 619"/>
                <a:gd name="T54" fmla="*/ 0 w 621"/>
                <a:gd name="T55" fmla="*/ 310 h 619"/>
                <a:gd name="T56" fmla="*/ 35 w 621"/>
                <a:gd name="T57" fmla="*/ 348 h 619"/>
                <a:gd name="T58" fmla="*/ 45 w 621"/>
                <a:gd name="T59" fmla="*/ 392 h 619"/>
                <a:gd name="T60" fmla="*/ 45 w 621"/>
                <a:gd name="T61" fmla="*/ 392 h 619"/>
                <a:gd name="T62" fmla="*/ 31 w 621"/>
                <a:gd name="T63" fmla="*/ 445 h 619"/>
                <a:gd name="T64" fmla="*/ 52 w 621"/>
                <a:gd name="T65" fmla="*/ 481 h 619"/>
                <a:gd name="T66" fmla="*/ 104 w 621"/>
                <a:gd name="T67" fmla="*/ 496 h 619"/>
                <a:gd name="T68" fmla="*/ 137 w 621"/>
                <a:gd name="T69" fmla="*/ 527 h 619"/>
                <a:gd name="T70" fmla="*/ 137 w 621"/>
                <a:gd name="T71" fmla="*/ 527 h 619"/>
                <a:gd name="T72" fmla="*/ 156 w 621"/>
                <a:gd name="T73" fmla="*/ 579 h 619"/>
                <a:gd name="T74" fmla="*/ 193 w 621"/>
                <a:gd name="T75" fmla="*/ 597 h 619"/>
                <a:gd name="T76" fmla="*/ 245 w 621"/>
                <a:gd name="T77" fmla="*/ 580 h 619"/>
                <a:gd name="T78" fmla="*/ 290 w 621"/>
                <a:gd name="T79" fmla="*/ 587 h 619"/>
                <a:gd name="T80" fmla="*/ 290 w 621"/>
                <a:gd name="T81" fmla="*/ 587 h 619"/>
                <a:gd name="T82" fmla="*/ 334 w 621"/>
                <a:gd name="T83" fmla="*/ 619 h 619"/>
                <a:gd name="T84" fmla="*/ 376 w 621"/>
                <a:gd name="T85" fmla="*/ 613 h 619"/>
                <a:gd name="T86" fmla="*/ 409 w 621"/>
                <a:gd name="T87" fmla="*/ 570 h 619"/>
                <a:gd name="T88" fmla="*/ 450 w 621"/>
                <a:gd name="T89" fmla="*/ 551 h 619"/>
                <a:gd name="T90" fmla="*/ 450 w 621"/>
                <a:gd name="T91" fmla="*/ 551 h 619"/>
                <a:gd name="T92" fmla="*/ 504 w 621"/>
                <a:gd name="T93" fmla="*/ 552 h 619"/>
                <a:gd name="T94" fmla="*/ 535 w 621"/>
                <a:gd name="T95" fmla="*/ 524 h 619"/>
                <a:gd name="T96" fmla="*/ 538 w 621"/>
                <a:gd name="T97" fmla="*/ 470 h 619"/>
                <a:gd name="T98" fmla="*/ 561 w 621"/>
                <a:gd name="T99" fmla="*/ 431 h 619"/>
                <a:gd name="T100" fmla="*/ 561 w 621"/>
                <a:gd name="T101" fmla="*/ 431 h 619"/>
                <a:gd name="T102" fmla="*/ 607 w 621"/>
                <a:gd name="T103" fmla="*/ 401 h 619"/>
                <a:gd name="T104" fmla="*/ 617 w 621"/>
                <a:gd name="T105" fmla="*/ 360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21" h="619">
                  <a:moveTo>
                    <a:pt x="589" y="309"/>
                  </a:moveTo>
                  <a:cubicBezTo>
                    <a:pt x="589" y="310"/>
                    <a:pt x="589" y="310"/>
                    <a:pt x="589" y="310"/>
                  </a:cubicBezTo>
                  <a:cubicBezTo>
                    <a:pt x="589" y="311"/>
                    <a:pt x="589" y="312"/>
                    <a:pt x="589" y="314"/>
                  </a:cubicBezTo>
                  <a:cubicBezTo>
                    <a:pt x="621" y="314"/>
                    <a:pt x="621" y="314"/>
                    <a:pt x="621" y="314"/>
                  </a:cubicBezTo>
                  <a:cubicBezTo>
                    <a:pt x="621" y="313"/>
                    <a:pt x="621" y="311"/>
                    <a:pt x="621" y="310"/>
                  </a:cubicBezTo>
                  <a:cubicBezTo>
                    <a:pt x="621" y="309"/>
                    <a:pt x="621" y="309"/>
                    <a:pt x="621" y="309"/>
                  </a:cubicBezTo>
                  <a:lnTo>
                    <a:pt x="589" y="309"/>
                  </a:lnTo>
                  <a:close/>
                  <a:moveTo>
                    <a:pt x="586" y="268"/>
                  </a:moveTo>
                  <a:cubicBezTo>
                    <a:pt x="586" y="269"/>
                    <a:pt x="586" y="270"/>
                    <a:pt x="586" y="272"/>
                  </a:cubicBezTo>
                  <a:cubicBezTo>
                    <a:pt x="618" y="267"/>
                    <a:pt x="618" y="267"/>
                    <a:pt x="618" y="267"/>
                  </a:cubicBezTo>
                  <a:cubicBezTo>
                    <a:pt x="618" y="266"/>
                    <a:pt x="617" y="264"/>
                    <a:pt x="617" y="263"/>
                  </a:cubicBezTo>
                  <a:lnTo>
                    <a:pt x="586" y="268"/>
                  </a:lnTo>
                  <a:close/>
                  <a:moveTo>
                    <a:pt x="576" y="227"/>
                  </a:moveTo>
                  <a:cubicBezTo>
                    <a:pt x="577" y="229"/>
                    <a:pt x="577" y="230"/>
                    <a:pt x="577" y="231"/>
                  </a:cubicBezTo>
                  <a:cubicBezTo>
                    <a:pt x="608" y="222"/>
                    <a:pt x="608" y="222"/>
                    <a:pt x="608" y="222"/>
                  </a:cubicBezTo>
                  <a:cubicBezTo>
                    <a:pt x="608" y="221"/>
                    <a:pt x="607" y="219"/>
                    <a:pt x="607" y="218"/>
                  </a:cubicBezTo>
                  <a:cubicBezTo>
                    <a:pt x="576" y="227"/>
                    <a:pt x="576" y="227"/>
                    <a:pt x="576" y="227"/>
                  </a:cubicBezTo>
                  <a:close/>
                  <a:moveTo>
                    <a:pt x="561" y="189"/>
                  </a:moveTo>
                  <a:cubicBezTo>
                    <a:pt x="562" y="190"/>
                    <a:pt x="562" y="191"/>
                    <a:pt x="563" y="192"/>
                  </a:cubicBezTo>
                  <a:cubicBezTo>
                    <a:pt x="592" y="178"/>
                    <a:pt x="592" y="178"/>
                    <a:pt x="592" y="178"/>
                  </a:cubicBezTo>
                  <a:cubicBezTo>
                    <a:pt x="591" y="177"/>
                    <a:pt x="590" y="176"/>
                    <a:pt x="590" y="175"/>
                  </a:cubicBezTo>
                  <a:cubicBezTo>
                    <a:pt x="561" y="189"/>
                    <a:pt x="561" y="189"/>
                    <a:pt x="561" y="189"/>
                  </a:cubicBezTo>
                  <a:close/>
                  <a:moveTo>
                    <a:pt x="540" y="153"/>
                  </a:moveTo>
                  <a:cubicBezTo>
                    <a:pt x="541" y="154"/>
                    <a:pt x="542" y="155"/>
                    <a:pt x="542" y="156"/>
                  </a:cubicBezTo>
                  <a:cubicBezTo>
                    <a:pt x="569" y="138"/>
                    <a:pt x="569" y="138"/>
                    <a:pt x="569" y="138"/>
                  </a:cubicBezTo>
                  <a:cubicBezTo>
                    <a:pt x="568" y="137"/>
                    <a:pt x="567" y="136"/>
                    <a:pt x="567" y="135"/>
                  </a:cubicBezTo>
                  <a:lnTo>
                    <a:pt x="540" y="153"/>
                  </a:lnTo>
                  <a:close/>
                  <a:moveTo>
                    <a:pt x="514" y="120"/>
                  </a:moveTo>
                  <a:cubicBezTo>
                    <a:pt x="515" y="121"/>
                    <a:pt x="516" y="122"/>
                    <a:pt x="517" y="123"/>
                  </a:cubicBezTo>
                  <a:cubicBezTo>
                    <a:pt x="540" y="102"/>
                    <a:pt x="540" y="102"/>
                    <a:pt x="540" y="102"/>
                  </a:cubicBezTo>
                  <a:cubicBezTo>
                    <a:pt x="540" y="101"/>
                    <a:pt x="539" y="100"/>
                    <a:pt x="538" y="98"/>
                  </a:cubicBezTo>
                  <a:cubicBezTo>
                    <a:pt x="514" y="120"/>
                    <a:pt x="514" y="120"/>
                    <a:pt x="514" y="120"/>
                  </a:cubicBezTo>
                  <a:close/>
                  <a:moveTo>
                    <a:pt x="484" y="92"/>
                  </a:moveTo>
                  <a:cubicBezTo>
                    <a:pt x="485" y="93"/>
                    <a:pt x="486" y="94"/>
                    <a:pt x="487" y="94"/>
                  </a:cubicBezTo>
                  <a:cubicBezTo>
                    <a:pt x="507" y="70"/>
                    <a:pt x="507" y="70"/>
                    <a:pt x="507" y="70"/>
                  </a:cubicBezTo>
                  <a:cubicBezTo>
                    <a:pt x="506" y="69"/>
                    <a:pt x="505" y="68"/>
                    <a:pt x="504" y="67"/>
                  </a:cubicBezTo>
                  <a:cubicBezTo>
                    <a:pt x="484" y="92"/>
                    <a:pt x="484" y="92"/>
                    <a:pt x="484" y="92"/>
                  </a:cubicBezTo>
                  <a:close/>
                  <a:moveTo>
                    <a:pt x="449" y="69"/>
                  </a:moveTo>
                  <a:cubicBezTo>
                    <a:pt x="450" y="69"/>
                    <a:pt x="451" y="70"/>
                    <a:pt x="453" y="71"/>
                  </a:cubicBezTo>
                  <a:cubicBezTo>
                    <a:pt x="469" y="43"/>
                    <a:pt x="469" y="43"/>
                    <a:pt x="469" y="43"/>
                  </a:cubicBezTo>
                  <a:cubicBezTo>
                    <a:pt x="468" y="42"/>
                    <a:pt x="467" y="42"/>
                    <a:pt x="465" y="41"/>
                  </a:cubicBezTo>
                  <a:cubicBezTo>
                    <a:pt x="449" y="69"/>
                    <a:pt x="449" y="69"/>
                    <a:pt x="449" y="69"/>
                  </a:cubicBezTo>
                  <a:close/>
                  <a:moveTo>
                    <a:pt x="412" y="51"/>
                  </a:moveTo>
                  <a:cubicBezTo>
                    <a:pt x="413" y="51"/>
                    <a:pt x="414" y="52"/>
                    <a:pt x="415" y="52"/>
                  </a:cubicBezTo>
                  <a:cubicBezTo>
                    <a:pt x="427" y="22"/>
                    <a:pt x="427" y="22"/>
                    <a:pt x="427" y="22"/>
                  </a:cubicBezTo>
                  <a:cubicBezTo>
                    <a:pt x="426" y="22"/>
                    <a:pt x="425" y="21"/>
                    <a:pt x="423" y="21"/>
                  </a:cubicBezTo>
                  <a:cubicBezTo>
                    <a:pt x="412" y="51"/>
                    <a:pt x="412" y="51"/>
                    <a:pt x="412" y="51"/>
                  </a:cubicBezTo>
                  <a:close/>
                  <a:moveTo>
                    <a:pt x="372" y="38"/>
                  </a:moveTo>
                  <a:cubicBezTo>
                    <a:pt x="373" y="39"/>
                    <a:pt x="375" y="39"/>
                    <a:pt x="376" y="39"/>
                  </a:cubicBezTo>
                  <a:cubicBezTo>
                    <a:pt x="383" y="8"/>
                    <a:pt x="383" y="8"/>
                    <a:pt x="383" y="8"/>
                  </a:cubicBezTo>
                  <a:cubicBezTo>
                    <a:pt x="382" y="8"/>
                    <a:pt x="380" y="8"/>
                    <a:pt x="379" y="7"/>
                  </a:cubicBezTo>
                  <a:lnTo>
                    <a:pt x="372" y="38"/>
                  </a:lnTo>
                  <a:close/>
                  <a:moveTo>
                    <a:pt x="331" y="32"/>
                  </a:moveTo>
                  <a:cubicBezTo>
                    <a:pt x="332" y="32"/>
                    <a:pt x="333" y="33"/>
                    <a:pt x="335" y="33"/>
                  </a:cubicBezTo>
                  <a:cubicBezTo>
                    <a:pt x="337" y="1"/>
                    <a:pt x="337" y="1"/>
                    <a:pt x="337" y="1"/>
                  </a:cubicBezTo>
                  <a:cubicBezTo>
                    <a:pt x="336" y="1"/>
                    <a:pt x="335" y="1"/>
                    <a:pt x="333" y="0"/>
                  </a:cubicBezTo>
                  <a:cubicBezTo>
                    <a:pt x="331" y="32"/>
                    <a:pt x="331" y="32"/>
                    <a:pt x="331" y="32"/>
                  </a:cubicBezTo>
                  <a:close/>
                  <a:moveTo>
                    <a:pt x="289" y="32"/>
                  </a:moveTo>
                  <a:cubicBezTo>
                    <a:pt x="291" y="32"/>
                    <a:pt x="292" y="32"/>
                    <a:pt x="293" y="32"/>
                  </a:cubicBezTo>
                  <a:cubicBezTo>
                    <a:pt x="291" y="0"/>
                    <a:pt x="291" y="0"/>
                    <a:pt x="291" y="0"/>
                  </a:cubicBezTo>
                  <a:cubicBezTo>
                    <a:pt x="290" y="0"/>
                    <a:pt x="288" y="0"/>
                    <a:pt x="287" y="1"/>
                  </a:cubicBezTo>
                  <a:lnTo>
                    <a:pt x="289" y="32"/>
                  </a:lnTo>
                  <a:close/>
                  <a:moveTo>
                    <a:pt x="248" y="39"/>
                  </a:moveTo>
                  <a:cubicBezTo>
                    <a:pt x="249" y="38"/>
                    <a:pt x="251" y="38"/>
                    <a:pt x="252" y="38"/>
                  </a:cubicBezTo>
                  <a:cubicBezTo>
                    <a:pt x="245" y="7"/>
                    <a:pt x="245" y="7"/>
                    <a:pt x="245" y="7"/>
                  </a:cubicBezTo>
                  <a:cubicBezTo>
                    <a:pt x="244" y="7"/>
                    <a:pt x="242" y="7"/>
                    <a:pt x="241" y="7"/>
                  </a:cubicBezTo>
                  <a:cubicBezTo>
                    <a:pt x="248" y="39"/>
                    <a:pt x="248" y="39"/>
                    <a:pt x="248" y="39"/>
                  </a:cubicBezTo>
                  <a:close/>
                  <a:moveTo>
                    <a:pt x="209" y="51"/>
                  </a:moveTo>
                  <a:cubicBezTo>
                    <a:pt x="210" y="50"/>
                    <a:pt x="211" y="50"/>
                    <a:pt x="212" y="50"/>
                  </a:cubicBezTo>
                  <a:cubicBezTo>
                    <a:pt x="201" y="20"/>
                    <a:pt x="201" y="20"/>
                    <a:pt x="201" y="20"/>
                  </a:cubicBezTo>
                  <a:cubicBezTo>
                    <a:pt x="199" y="20"/>
                    <a:pt x="198" y="21"/>
                    <a:pt x="197" y="21"/>
                  </a:cubicBezTo>
                  <a:cubicBezTo>
                    <a:pt x="209" y="51"/>
                    <a:pt x="209" y="51"/>
                    <a:pt x="209" y="51"/>
                  </a:cubicBezTo>
                  <a:close/>
                  <a:moveTo>
                    <a:pt x="171" y="69"/>
                  </a:moveTo>
                  <a:cubicBezTo>
                    <a:pt x="172" y="68"/>
                    <a:pt x="173" y="68"/>
                    <a:pt x="174" y="67"/>
                  </a:cubicBezTo>
                  <a:cubicBezTo>
                    <a:pt x="159" y="39"/>
                    <a:pt x="159" y="39"/>
                    <a:pt x="159" y="39"/>
                  </a:cubicBezTo>
                  <a:cubicBezTo>
                    <a:pt x="158" y="40"/>
                    <a:pt x="156" y="41"/>
                    <a:pt x="155" y="41"/>
                  </a:cubicBezTo>
                  <a:cubicBezTo>
                    <a:pt x="171" y="69"/>
                    <a:pt x="171" y="69"/>
                    <a:pt x="171" y="69"/>
                  </a:cubicBezTo>
                  <a:close/>
                  <a:moveTo>
                    <a:pt x="137" y="92"/>
                  </a:moveTo>
                  <a:cubicBezTo>
                    <a:pt x="138" y="92"/>
                    <a:pt x="139" y="91"/>
                    <a:pt x="140" y="90"/>
                  </a:cubicBezTo>
                  <a:cubicBezTo>
                    <a:pt x="120" y="65"/>
                    <a:pt x="120" y="65"/>
                    <a:pt x="120" y="65"/>
                  </a:cubicBezTo>
                  <a:cubicBezTo>
                    <a:pt x="119" y="66"/>
                    <a:pt x="118" y="67"/>
                    <a:pt x="117" y="68"/>
                  </a:cubicBezTo>
                  <a:cubicBezTo>
                    <a:pt x="137" y="92"/>
                    <a:pt x="137" y="92"/>
                    <a:pt x="137" y="92"/>
                  </a:cubicBezTo>
                  <a:close/>
                  <a:moveTo>
                    <a:pt x="106" y="121"/>
                  </a:moveTo>
                  <a:cubicBezTo>
                    <a:pt x="107" y="120"/>
                    <a:pt x="108" y="119"/>
                    <a:pt x="109" y="118"/>
                  </a:cubicBezTo>
                  <a:cubicBezTo>
                    <a:pt x="86" y="96"/>
                    <a:pt x="86" y="96"/>
                    <a:pt x="86" y="96"/>
                  </a:cubicBezTo>
                  <a:cubicBezTo>
                    <a:pt x="85" y="97"/>
                    <a:pt x="84" y="98"/>
                    <a:pt x="83" y="99"/>
                  </a:cubicBezTo>
                  <a:lnTo>
                    <a:pt x="106" y="121"/>
                  </a:lnTo>
                  <a:close/>
                  <a:moveTo>
                    <a:pt x="80" y="153"/>
                  </a:moveTo>
                  <a:cubicBezTo>
                    <a:pt x="81" y="152"/>
                    <a:pt x="82" y="151"/>
                    <a:pt x="83" y="150"/>
                  </a:cubicBezTo>
                  <a:cubicBezTo>
                    <a:pt x="56" y="132"/>
                    <a:pt x="56" y="132"/>
                    <a:pt x="56" y="132"/>
                  </a:cubicBezTo>
                  <a:cubicBezTo>
                    <a:pt x="56" y="133"/>
                    <a:pt x="55" y="134"/>
                    <a:pt x="54" y="135"/>
                  </a:cubicBezTo>
                  <a:cubicBezTo>
                    <a:pt x="80" y="153"/>
                    <a:pt x="80" y="153"/>
                    <a:pt x="80" y="153"/>
                  </a:cubicBezTo>
                  <a:close/>
                  <a:moveTo>
                    <a:pt x="60" y="189"/>
                  </a:moveTo>
                  <a:cubicBezTo>
                    <a:pt x="60" y="188"/>
                    <a:pt x="61" y="187"/>
                    <a:pt x="61" y="186"/>
                  </a:cubicBezTo>
                  <a:cubicBezTo>
                    <a:pt x="33" y="172"/>
                    <a:pt x="33" y="172"/>
                    <a:pt x="33" y="172"/>
                  </a:cubicBezTo>
                  <a:cubicBezTo>
                    <a:pt x="32" y="173"/>
                    <a:pt x="31" y="174"/>
                    <a:pt x="31" y="175"/>
                  </a:cubicBezTo>
                  <a:lnTo>
                    <a:pt x="60" y="189"/>
                  </a:lnTo>
                  <a:close/>
                  <a:moveTo>
                    <a:pt x="45" y="228"/>
                  </a:moveTo>
                  <a:cubicBezTo>
                    <a:pt x="45" y="227"/>
                    <a:pt x="45" y="226"/>
                    <a:pt x="46" y="224"/>
                  </a:cubicBezTo>
                  <a:cubicBezTo>
                    <a:pt x="15" y="215"/>
                    <a:pt x="15" y="215"/>
                    <a:pt x="15" y="215"/>
                  </a:cubicBezTo>
                  <a:cubicBezTo>
                    <a:pt x="15" y="216"/>
                    <a:pt x="14" y="217"/>
                    <a:pt x="14" y="219"/>
                  </a:cubicBezTo>
                  <a:lnTo>
                    <a:pt x="45" y="228"/>
                  </a:lnTo>
                  <a:close/>
                  <a:moveTo>
                    <a:pt x="35" y="269"/>
                  </a:moveTo>
                  <a:cubicBezTo>
                    <a:pt x="36" y="267"/>
                    <a:pt x="36" y="266"/>
                    <a:pt x="36" y="265"/>
                  </a:cubicBezTo>
                  <a:cubicBezTo>
                    <a:pt x="4" y="260"/>
                    <a:pt x="4" y="260"/>
                    <a:pt x="4" y="260"/>
                  </a:cubicBezTo>
                  <a:cubicBezTo>
                    <a:pt x="4" y="261"/>
                    <a:pt x="4" y="263"/>
                    <a:pt x="4" y="264"/>
                  </a:cubicBezTo>
                  <a:cubicBezTo>
                    <a:pt x="35" y="269"/>
                    <a:pt x="35" y="269"/>
                    <a:pt x="35" y="269"/>
                  </a:cubicBezTo>
                  <a:close/>
                  <a:moveTo>
                    <a:pt x="32" y="310"/>
                  </a:moveTo>
                  <a:cubicBezTo>
                    <a:pt x="32" y="310"/>
                    <a:pt x="32" y="310"/>
                    <a:pt x="32" y="310"/>
                  </a:cubicBezTo>
                  <a:cubicBezTo>
                    <a:pt x="32" y="309"/>
                    <a:pt x="32" y="308"/>
                    <a:pt x="32" y="306"/>
                  </a:cubicBezTo>
                  <a:cubicBezTo>
                    <a:pt x="0" y="306"/>
                    <a:pt x="0" y="306"/>
                    <a:pt x="0" y="306"/>
                  </a:cubicBezTo>
                  <a:cubicBezTo>
                    <a:pt x="0" y="307"/>
                    <a:pt x="0" y="309"/>
                    <a:pt x="0" y="310"/>
                  </a:cubicBezTo>
                  <a:cubicBezTo>
                    <a:pt x="0" y="310"/>
                    <a:pt x="0" y="310"/>
                    <a:pt x="0" y="310"/>
                  </a:cubicBezTo>
                  <a:lnTo>
                    <a:pt x="32" y="310"/>
                  </a:lnTo>
                  <a:close/>
                  <a:moveTo>
                    <a:pt x="35" y="352"/>
                  </a:moveTo>
                  <a:cubicBezTo>
                    <a:pt x="35" y="350"/>
                    <a:pt x="35" y="349"/>
                    <a:pt x="35" y="348"/>
                  </a:cubicBezTo>
                  <a:cubicBezTo>
                    <a:pt x="3" y="352"/>
                    <a:pt x="3" y="352"/>
                    <a:pt x="3" y="352"/>
                  </a:cubicBezTo>
                  <a:cubicBezTo>
                    <a:pt x="3" y="354"/>
                    <a:pt x="4" y="355"/>
                    <a:pt x="4" y="356"/>
                  </a:cubicBezTo>
                  <a:cubicBezTo>
                    <a:pt x="35" y="352"/>
                    <a:pt x="35" y="352"/>
                    <a:pt x="35" y="352"/>
                  </a:cubicBezTo>
                  <a:close/>
                  <a:moveTo>
                    <a:pt x="45" y="392"/>
                  </a:moveTo>
                  <a:cubicBezTo>
                    <a:pt x="44" y="391"/>
                    <a:pt x="44" y="390"/>
                    <a:pt x="44" y="388"/>
                  </a:cubicBezTo>
                  <a:cubicBezTo>
                    <a:pt x="13" y="398"/>
                    <a:pt x="13" y="398"/>
                    <a:pt x="13" y="398"/>
                  </a:cubicBezTo>
                  <a:cubicBezTo>
                    <a:pt x="13" y="399"/>
                    <a:pt x="14" y="400"/>
                    <a:pt x="14" y="402"/>
                  </a:cubicBezTo>
                  <a:cubicBezTo>
                    <a:pt x="45" y="392"/>
                    <a:pt x="45" y="392"/>
                    <a:pt x="45" y="392"/>
                  </a:cubicBezTo>
                  <a:close/>
                  <a:moveTo>
                    <a:pt x="60" y="431"/>
                  </a:moveTo>
                  <a:cubicBezTo>
                    <a:pt x="59" y="430"/>
                    <a:pt x="59" y="429"/>
                    <a:pt x="58" y="427"/>
                  </a:cubicBezTo>
                  <a:cubicBezTo>
                    <a:pt x="29" y="441"/>
                    <a:pt x="29" y="441"/>
                    <a:pt x="29" y="441"/>
                  </a:cubicBezTo>
                  <a:cubicBezTo>
                    <a:pt x="30" y="442"/>
                    <a:pt x="31" y="443"/>
                    <a:pt x="31" y="445"/>
                  </a:cubicBezTo>
                  <a:cubicBezTo>
                    <a:pt x="60" y="431"/>
                    <a:pt x="60" y="431"/>
                    <a:pt x="60" y="431"/>
                  </a:cubicBezTo>
                  <a:close/>
                  <a:moveTo>
                    <a:pt x="81" y="467"/>
                  </a:moveTo>
                  <a:cubicBezTo>
                    <a:pt x="80" y="466"/>
                    <a:pt x="79" y="465"/>
                    <a:pt x="79" y="464"/>
                  </a:cubicBezTo>
                  <a:cubicBezTo>
                    <a:pt x="52" y="481"/>
                    <a:pt x="52" y="481"/>
                    <a:pt x="52" y="481"/>
                  </a:cubicBezTo>
                  <a:cubicBezTo>
                    <a:pt x="53" y="482"/>
                    <a:pt x="54" y="484"/>
                    <a:pt x="54" y="485"/>
                  </a:cubicBezTo>
                  <a:cubicBezTo>
                    <a:pt x="81" y="467"/>
                    <a:pt x="81" y="467"/>
                    <a:pt x="81" y="467"/>
                  </a:cubicBezTo>
                  <a:close/>
                  <a:moveTo>
                    <a:pt x="107" y="499"/>
                  </a:moveTo>
                  <a:cubicBezTo>
                    <a:pt x="106" y="498"/>
                    <a:pt x="105" y="497"/>
                    <a:pt x="104" y="496"/>
                  </a:cubicBezTo>
                  <a:cubicBezTo>
                    <a:pt x="80" y="518"/>
                    <a:pt x="80" y="518"/>
                    <a:pt x="80" y="518"/>
                  </a:cubicBezTo>
                  <a:cubicBezTo>
                    <a:pt x="81" y="519"/>
                    <a:pt x="82" y="520"/>
                    <a:pt x="83" y="521"/>
                  </a:cubicBezTo>
                  <a:cubicBezTo>
                    <a:pt x="107" y="499"/>
                    <a:pt x="107" y="499"/>
                    <a:pt x="107" y="499"/>
                  </a:cubicBezTo>
                  <a:close/>
                  <a:moveTo>
                    <a:pt x="137" y="527"/>
                  </a:moveTo>
                  <a:cubicBezTo>
                    <a:pt x="136" y="527"/>
                    <a:pt x="135" y="526"/>
                    <a:pt x="134" y="525"/>
                  </a:cubicBezTo>
                  <a:cubicBezTo>
                    <a:pt x="114" y="550"/>
                    <a:pt x="114" y="550"/>
                    <a:pt x="114" y="550"/>
                  </a:cubicBezTo>
                  <a:cubicBezTo>
                    <a:pt x="115" y="551"/>
                    <a:pt x="116" y="552"/>
                    <a:pt x="117" y="552"/>
                  </a:cubicBezTo>
                  <a:cubicBezTo>
                    <a:pt x="137" y="527"/>
                    <a:pt x="137" y="527"/>
                    <a:pt x="137" y="527"/>
                  </a:cubicBezTo>
                  <a:close/>
                  <a:moveTo>
                    <a:pt x="172" y="551"/>
                  </a:moveTo>
                  <a:cubicBezTo>
                    <a:pt x="170" y="550"/>
                    <a:pt x="169" y="550"/>
                    <a:pt x="168" y="549"/>
                  </a:cubicBezTo>
                  <a:cubicBezTo>
                    <a:pt x="152" y="576"/>
                    <a:pt x="152" y="576"/>
                    <a:pt x="152" y="576"/>
                  </a:cubicBezTo>
                  <a:cubicBezTo>
                    <a:pt x="153" y="577"/>
                    <a:pt x="154" y="578"/>
                    <a:pt x="156" y="579"/>
                  </a:cubicBezTo>
                  <a:lnTo>
                    <a:pt x="172" y="551"/>
                  </a:lnTo>
                  <a:close/>
                  <a:moveTo>
                    <a:pt x="209" y="569"/>
                  </a:moveTo>
                  <a:cubicBezTo>
                    <a:pt x="208" y="569"/>
                    <a:pt x="207" y="568"/>
                    <a:pt x="206" y="568"/>
                  </a:cubicBezTo>
                  <a:cubicBezTo>
                    <a:pt x="193" y="597"/>
                    <a:pt x="193" y="597"/>
                    <a:pt x="193" y="597"/>
                  </a:cubicBezTo>
                  <a:cubicBezTo>
                    <a:pt x="195" y="598"/>
                    <a:pt x="196" y="598"/>
                    <a:pt x="197" y="599"/>
                  </a:cubicBezTo>
                  <a:cubicBezTo>
                    <a:pt x="209" y="569"/>
                    <a:pt x="209" y="569"/>
                    <a:pt x="209" y="569"/>
                  </a:cubicBezTo>
                  <a:close/>
                  <a:moveTo>
                    <a:pt x="249" y="581"/>
                  </a:moveTo>
                  <a:cubicBezTo>
                    <a:pt x="248" y="581"/>
                    <a:pt x="246" y="581"/>
                    <a:pt x="245" y="580"/>
                  </a:cubicBezTo>
                  <a:cubicBezTo>
                    <a:pt x="238" y="611"/>
                    <a:pt x="238" y="611"/>
                    <a:pt x="238" y="611"/>
                  </a:cubicBezTo>
                  <a:cubicBezTo>
                    <a:pt x="239" y="612"/>
                    <a:pt x="240" y="612"/>
                    <a:pt x="242" y="612"/>
                  </a:cubicBezTo>
                  <a:lnTo>
                    <a:pt x="249" y="581"/>
                  </a:lnTo>
                  <a:close/>
                  <a:moveTo>
                    <a:pt x="290" y="587"/>
                  </a:moveTo>
                  <a:cubicBezTo>
                    <a:pt x="289" y="587"/>
                    <a:pt x="287" y="587"/>
                    <a:pt x="286" y="587"/>
                  </a:cubicBezTo>
                  <a:cubicBezTo>
                    <a:pt x="283" y="619"/>
                    <a:pt x="283" y="619"/>
                    <a:pt x="283" y="619"/>
                  </a:cubicBezTo>
                  <a:cubicBezTo>
                    <a:pt x="285" y="619"/>
                    <a:pt x="286" y="619"/>
                    <a:pt x="288" y="619"/>
                  </a:cubicBezTo>
                  <a:cubicBezTo>
                    <a:pt x="290" y="587"/>
                    <a:pt x="290" y="587"/>
                    <a:pt x="290" y="587"/>
                  </a:cubicBezTo>
                  <a:close/>
                  <a:moveTo>
                    <a:pt x="332" y="587"/>
                  </a:moveTo>
                  <a:cubicBezTo>
                    <a:pt x="330" y="587"/>
                    <a:pt x="329" y="587"/>
                    <a:pt x="328" y="588"/>
                  </a:cubicBezTo>
                  <a:cubicBezTo>
                    <a:pt x="330" y="619"/>
                    <a:pt x="330" y="619"/>
                    <a:pt x="330" y="619"/>
                  </a:cubicBezTo>
                  <a:cubicBezTo>
                    <a:pt x="331" y="619"/>
                    <a:pt x="332" y="619"/>
                    <a:pt x="334" y="619"/>
                  </a:cubicBezTo>
                  <a:cubicBezTo>
                    <a:pt x="332" y="587"/>
                    <a:pt x="332" y="587"/>
                    <a:pt x="332" y="587"/>
                  </a:cubicBezTo>
                  <a:close/>
                  <a:moveTo>
                    <a:pt x="373" y="581"/>
                  </a:moveTo>
                  <a:cubicBezTo>
                    <a:pt x="371" y="581"/>
                    <a:pt x="370" y="582"/>
                    <a:pt x="369" y="582"/>
                  </a:cubicBezTo>
                  <a:cubicBezTo>
                    <a:pt x="376" y="613"/>
                    <a:pt x="376" y="613"/>
                    <a:pt x="376" y="613"/>
                  </a:cubicBezTo>
                  <a:cubicBezTo>
                    <a:pt x="377" y="613"/>
                    <a:pt x="378" y="613"/>
                    <a:pt x="380" y="612"/>
                  </a:cubicBezTo>
                  <a:cubicBezTo>
                    <a:pt x="373" y="581"/>
                    <a:pt x="373" y="581"/>
                    <a:pt x="373" y="581"/>
                  </a:cubicBezTo>
                  <a:close/>
                  <a:moveTo>
                    <a:pt x="412" y="569"/>
                  </a:moveTo>
                  <a:cubicBezTo>
                    <a:pt x="411" y="569"/>
                    <a:pt x="410" y="570"/>
                    <a:pt x="409" y="570"/>
                  </a:cubicBezTo>
                  <a:cubicBezTo>
                    <a:pt x="420" y="600"/>
                    <a:pt x="420" y="600"/>
                    <a:pt x="420" y="600"/>
                  </a:cubicBezTo>
                  <a:cubicBezTo>
                    <a:pt x="421" y="600"/>
                    <a:pt x="423" y="599"/>
                    <a:pt x="424" y="599"/>
                  </a:cubicBezTo>
                  <a:cubicBezTo>
                    <a:pt x="412" y="569"/>
                    <a:pt x="412" y="569"/>
                    <a:pt x="412" y="569"/>
                  </a:cubicBezTo>
                  <a:close/>
                  <a:moveTo>
                    <a:pt x="450" y="551"/>
                  </a:moveTo>
                  <a:cubicBezTo>
                    <a:pt x="449" y="551"/>
                    <a:pt x="448" y="552"/>
                    <a:pt x="446" y="553"/>
                  </a:cubicBezTo>
                  <a:cubicBezTo>
                    <a:pt x="462" y="581"/>
                    <a:pt x="462" y="581"/>
                    <a:pt x="462" y="581"/>
                  </a:cubicBezTo>
                  <a:cubicBezTo>
                    <a:pt x="463" y="580"/>
                    <a:pt x="465" y="579"/>
                    <a:pt x="466" y="579"/>
                  </a:cubicBezTo>
                  <a:lnTo>
                    <a:pt x="450" y="551"/>
                  </a:lnTo>
                  <a:close/>
                  <a:moveTo>
                    <a:pt x="484" y="527"/>
                  </a:moveTo>
                  <a:cubicBezTo>
                    <a:pt x="483" y="528"/>
                    <a:pt x="482" y="529"/>
                    <a:pt x="481" y="530"/>
                  </a:cubicBezTo>
                  <a:cubicBezTo>
                    <a:pt x="501" y="555"/>
                    <a:pt x="501" y="555"/>
                    <a:pt x="501" y="555"/>
                  </a:cubicBezTo>
                  <a:cubicBezTo>
                    <a:pt x="502" y="554"/>
                    <a:pt x="503" y="553"/>
                    <a:pt x="504" y="552"/>
                  </a:cubicBezTo>
                  <a:cubicBezTo>
                    <a:pt x="484" y="527"/>
                    <a:pt x="484" y="527"/>
                    <a:pt x="484" y="527"/>
                  </a:cubicBezTo>
                  <a:close/>
                  <a:moveTo>
                    <a:pt x="515" y="499"/>
                  </a:moveTo>
                  <a:cubicBezTo>
                    <a:pt x="514" y="500"/>
                    <a:pt x="513" y="501"/>
                    <a:pt x="512" y="502"/>
                  </a:cubicBezTo>
                  <a:cubicBezTo>
                    <a:pt x="535" y="524"/>
                    <a:pt x="535" y="524"/>
                    <a:pt x="535" y="524"/>
                  </a:cubicBezTo>
                  <a:cubicBezTo>
                    <a:pt x="536" y="523"/>
                    <a:pt x="537" y="522"/>
                    <a:pt x="538" y="521"/>
                  </a:cubicBezTo>
                  <a:lnTo>
                    <a:pt x="515" y="499"/>
                  </a:lnTo>
                  <a:close/>
                  <a:moveTo>
                    <a:pt x="540" y="467"/>
                  </a:moveTo>
                  <a:cubicBezTo>
                    <a:pt x="540" y="468"/>
                    <a:pt x="539" y="469"/>
                    <a:pt x="538" y="470"/>
                  </a:cubicBezTo>
                  <a:cubicBezTo>
                    <a:pt x="564" y="488"/>
                    <a:pt x="564" y="488"/>
                    <a:pt x="564" y="488"/>
                  </a:cubicBezTo>
                  <a:cubicBezTo>
                    <a:pt x="565" y="487"/>
                    <a:pt x="566" y="486"/>
                    <a:pt x="567" y="485"/>
                  </a:cubicBezTo>
                  <a:cubicBezTo>
                    <a:pt x="540" y="467"/>
                    <a:pt x="540" y="467"/>
                    <a:pt x="540" y="467"/>
                  </a:cubicBezTo>
                  <a:close/>
                  <a:moveTo>
                    <a:pt x="561" y="431"/>
                  </a:moveTo>
                  <a:cubicBezTo>
                    <a:pt x="561" y="432"/>
                    <a:pt x="560" y="433"/>
                    <a:pt x="560" y="434"/>
                  </a:cubicBezTo>
                  <a:cubicBezTo>
                    <a:pt x="588" y="448"/>
                    <a:pt x="588" y="448"/>
                    <a:pt x="588" y="448"/>
                  </a:cubicBezTo>
                  <a:cubicBezTo>
                    <a:pt x="589" y="447"/>
                    <a:pt x="590" y="446"/>
                    <a:pt x="590" y="444"/>
                  </a:cubicBezTo>
                  <a:lnTo>
                    <a:pt x="561" y="431"/>
                  </a:lnTo>
                  <a:close/>
                  <a:moveTo>
                    <a:pt x="577" y="392"/>
                  </a:moveTo>
                  <a:cubicBezTo>
                    <a:pt x="576" y="393"/>
                    <a:pt x="576" y="394"/>
                    <a:pt x="575" y="395"/>
                  </a:cubicBezTo>
                  <a:cubicBezTo>
                    <a:pt x="606" y="405"/>
                    <a:pt x="606" y="405"/>
                    <a:pt x="606" y="405"/>
                  </a:cubicBezTo>
                  <a:cubicBezTo>
                    <a:pt x="606" y="404"/>
                    <a:pt x="607" y="403"/>
                    <a:pt x="607" y="401"/>
                  </a:cubicBezTo>
                  <a:cubicBezTo>
                    <a:pt x="577" y="392"/>
                    <a:pt x="577" y="392"/>
                    <a:pt x="577" y="392"/>
                  </a:cubicBezTo>
                  <a:close/>
                  <a:moveTo>
                    <a:pt x="586" y="351"/>
                  </a:moveTo>
                  <a:cubicBezTo>
                    <a:pt x="586" y="353"/>
                    <a:pt x="585" y="354"/>
                    <a:pt x="585" y="355"/>
                  </a:cubicBezTo>
                  <a:cubicBezTo>
                    <a:pt x="617" y="360"/>
                    <a:pt x="617" y="360"/>
                    <a:pt x="617" y="360"/>
                  </a:cubicBezTo>
                  <a:cubicBezTo>
                    <a:pt x="617" y="359"/>
                    <a:pt x="617" y="357"/>
                    <a:pt x="617" y="356"/>
                  </a:cubicBezTo>
                  <a:cubicBezTo>
                    <a:pt x="586" y="351"/>
                    <a:pt x="586" y="351"/>
                    <a:pt x="586" y="3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6" name="Freeform 24"/>
            <p:cNvSpPr>
              <a:spLocks noEditPoints="1"/>
            </p:cNvSpPr>
            <p:nvPr/>
          </p:nvSpPr>
          <p:spPr bwMode="auto">
            <a:xfrm>
              <a:off x="5129213" y="2457450"/>
              <a:ext cx="1933575" cy="1949450"/>
            </a:xfrm>
            <a:custGeom>
              <a:avLst/>
              <a:gdLst>
                <a:gd name="T0" fmla="*/ 588 w 605"/>
                <a:gd name="T1" fmla="*/ 282 h 604"/>
                <a:gd name="T2" fmla="*/ 586 w 605"/>
                <a:gd name="T3" fmla="*/ 259 h 604"/>
                <a:gd name="T4" fmla="*/ 582 w 605"/>
                <a:gd name="T5" fmla="*/ 238 h 604"/>
                <a:gd name="T6" fmla="*/ 584 w 605"/>
                <a:gd name="T7" fmla="*/ 191 h 604"/>
                <a:gd name="T8" fmla="*/ 575 w 605"/>
                <a:gd name="T9" fmla="*/ 170 h 604"/>
                <a:gd name="T10" fmla="*/ 540 w 605"/>
                <a:gd name="T11" fmla="*/ 142 h 604"/>
                <a:gd name="T12" fmla="*/ 526 w 605"/>
                <a:gd name="T13" fmla="*/ 123 h 604"/>
                <a:gd name="T14" fmla="*/ 512 w 605"/>
                <a:gd name="T15" fmla="*/ 107 h 604"/>
                <a:gd name="T16" fmla="*/ 491 w 605"/>
                <a:gd name="T17" fmla="*/ 65 h 604"/>
                <a:gd name="T18" fmla="*/ 472 w 605"/>
                <a:gd name="T19" fmla="*/ 52 h 604"/>
                <a:gd name="T20" fmla="*/ 428 w 605"/>
                <a:gd name="T21" fmla="*/ 45 h 604"/>
                <a:gd name="T22" fmla="*/ 407 w 605"/>
                <a:gd name="T23" fmla="*/ 35 h 604"/>
                <a:gd name="T24" fmla="*/ 386 w 605"/>
                <a:gd name="T25" fmla="*/ 28 h 604"/>
                <a:gd name="T26" fmla="*/ 347 w 605"/>
                <a:gd name="T27" fmla="*/ 3 h 604"/>
                <a:gd name="T28" fmla="*/ 325 w 605"/>
                <a:gd name="T29" fmla="*/ 0 h 604"/>
                <a:gd name="T30" fmla="*/ 302 w 605"/>
                <a:gd name="T31" fmla="*/ 16 h 604"/>
                <a:gd name="T32" fmla="*/ 257 w 605"/>
                <a:gd name="T33" fmla="*/ 3 h 604"/>
                <a:gd name="T34" fmla="*/ 235 w 605"/>
                <a:gd name="T35" fmla="*/ 7 h 604"/>
                <a:gd name="T36" fmla="*/ 199 w 605"/>
                <a:gd name="T37" fmla="*/ 35 h 604"/>
                <a:gd name="T38" fmla="*/ 178 w 605"/>
                <a:gd name="T39" fmla="*/ 44 h 604"/>
                <a:gd name="T40" fmla="*/ 159 w 605"/>
                <a:gd name="T41" fmla="*/ 54 h 604"/>
                <a:gd name="T42" fmla="*/ 114 w 605"/>
                <a:gd name="T43" fmla="*/ 66 h 604"/>
                <a:gd name="T44" fmla="*/ 97 w 605"/>
                <a:gd name="T45" fmla="*/ 80 h 604"/>
                <a:gd name="T46" fmla="*/ 80 w 605"/>
                <a:gd name="T47" fmla="*/ 122 h 604"/>
                <a:gd name="T48" fmla="*/ 66 w 605"/>
                <a:gd name="T49" fmla="*/ 141 h 604"/>
                <a:gd name="T50" fmla="*/ 54 w 605"/>
                <a:gd name="T51" fmla="*/ 159 h 604"/>
                <a:gd name="T52" fmla="*/ 21 w 605"/>
                <a:gd name="T53" fmla="*/ 192 h 604"/>
                <a:gd name="T54" fmla="*/ 14 w 605"/>
                <a:gd name="T55" fmla="*/ 213 h 604"/>
                <a:gd name="T56" fmla="*/ 20 w 605"/>
                <a:gd name="T57" fmla="*/ 258 h 604"/>
                <a:gd name="T58" fmla="*/ 17 w 605"/>
                <a:gd name="T59" fmla="*/ 281 h 604"/>
                <a:gd name="T60" fmla="*/ 0 w 605"/>
                <a:gd name="T61" fmla="*/ 302 h 604"/>
                <a:gd name="T62" fmla="*/ 19 w 605"/>
                <a:gd name="T63" fmla="*/ 343 h 604"/>
                <a:gd name="T64" fmla="*/ 24 w 605"/>
                <a:gd name="T65" fmla="*/ 366 h 604"/>
                <a:gd name="T66" fmla="*/ 29 w 605"/>
                <a:gd name="T67" fmla="*/ 386 h 604"/>
                <a:gd name="T68" fmla="*/ 30 w 605"/>
                <a:gd name="T69" fmla="*/ 433 h 604"/>
                <a:gd name="T70" fmla="*/ 41 w 605"/>
                <a:gd name="T71" fmla="*/ 453 h 604"/>
                <a:gd name="T72" fmla="*/ 78 w 605"/>
                <a:gd name="T73" fmla="*/ 479 h 604"/>
                <a:gd name="T74" fmla="*/ 93 w 605"/>
                <a:gd name="T75" fmla="*/ 497 h 604"/>
                <a:gd name="T76" fmla="*/ 108 w 605"/>
                <a:gd name="T77" fmla="*/ 512 h 604"/>
                <a:gd name="T78" fmla="*/ 132 w 605"/>
                <a:gd name="T79" fmla="*/ 552 h 604"/>
                <a:gd name="T80" fmla="*/ 152 w 605"/>
                <a:gd name="T81" fmla="*/ 564 h 604"/>
                <a:gd name="T82" fmla="*/ 198 w 605"/>
                <a:gd name="T83" fmla="*/ 568 h 604"/>
                <a:gd name="T84" fmla="*/ 218 w 605"/>
                <a:gd name="T85" fmla="*/ 575 h 604"/>
                <a:gd name="T86" fmla="*/ 236 w 605"/>
                <a:gd name="T87" fmla="*/ 597 h 604"/>
                <a:gd name="T88" fmla="*/ 278 w 605"/>
                <a:gd name="T89" fmla="*/ 603 h 604"/>
                <a:gd name="T90" fmla="*/ 303 w 605"/>
                <a:gd name="T91" fmla="*/ 588 h 604"/>
                <a:gd name="T92" fmla="*/ 325 w 605"/>
                <a:gd name="T93" fmla="*/ 603 h 604"/>
                <a:gd name="T94" fmla="*/ 368 w 605"/>
                <a:gd name="T95" fmla="*/ 597 h 604"/>
                <a:gd name="T96" fmla="*/ 387 w 605"/>
                <a:gd name="T97" fmla="*/ 575 h 604"/>
                <a:gd name="T98" fmla="*/ 427 w 605"/>
                <a:gd name="T99" fmla="*/ 560 h 604"/>
                <a:gd name="T100" fmla="*/ 446 w 605"/>
                <a:gd name="T101" fmla="*/ 550 h 604"/>
                <a:gd name="T102" fmla="*/ 473 w 605"/>
                <a:gd name="T103" fmla="*/ 552 h 604"/>
                <a:gd name="T104" fmla="*/ 507 w 605"/>
                <a:gd name="T105" fmla="*/ 525 h 604"/>
                <a:gd name="T106" fmla="*/ 512 w 605"/>
                <a:gd name="T107" fmla="*/ 497 h 604"/>
                <a:gd name="T108" fmla="*/ 539 w 605"/>
                <a:gd name="T109" fmla="*/ 463 h 604"/>
                <a:gd name="T110" fmla="*/ 550 w 605"/>
                <a:gd name="T111" fmla="*/ 445 h 604"/>
                <a:gd name="T112" fmla="*/ 575 w 605"/>
                <a:gd name="T113" fmla="*/ 433 h 604"/>
                <a:gd name="T114" fmla="*/ 591 w 605"/>
                <a:gd name="T115" fmla="*/ 393 h 604"/>
                <a:gd name="T116" fmla="*/ 582 w 605"/>
                <a:gd name="T117" fmla="*/ 366 h 604"/>
                <a:gd name="T118" fmla="*/ 586 w 605"/>
                <a:gd name="T119" fmla="*/ 344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05" h="604">
                  <a:moveTo>
                    <a:pt x="589" y="301"/>
                  </a:moveTo>
                  <a:cubicBezTo>
                    <a:pt x="589" y="302"/>
                    <a:pt x="589" y="302"/>
                    <a:pt x="589" y="302"/>
                  </a:cubicBezTo>
                  <a:cubicBezTo>
                    <a:pt x="589" y="302"/>
                    <a:pt x="589" y="303"/>
                    <a:pt x="589" y="304"/>
                  </a:cubicBezTo>
                  <a:cubicBezTo>
                    <a:pt x="605" y="304"/>
                    <a:pt x="605" y="304"/>
                    <a:pt x="605" y="304"/>
                  </a:cubicBezTo>
                  <a:cubicBezTo>
                    <a:pt x="605" y="303"/>
                    <a:pt x="605" y="303"/>
                    <a:pt x="605" y="302"/>
                  </a:cubicBezTo>
                  <a:cubicBezTo>
                    <a:pt x="605" y="301"/>
                    <a:pt x="605" y="301"/>
                    <a:pt x="605" y="301"/>
                  </a:cubicBezTo>
                  <a:cubicBezTo>
                    <a:pt x="589" y="301"/>
                    <a:pt x="589" y="301"/>
                    <a:pt x="589" y="301"/>
                  </a:cubicBezTo>
                  <a:close/>
                  <a:moveTo>
                    <a:pt x="589" y="301"/>
                  </a:moveTo>
                  <a:cubicBezTo>
                    <a:pt x="589" y="301"/>
                    <a:pt x="589" y="301"/>
                    <a:pt x="589" y="301"/>
                  </a:cubicBezTo>
                  <a:cubicBezTo>
                    <a:pt x="605" y="301"/>
                    <a:pt x="605" y="301"/>
                    <a:pt x="605" y="301"/>
                  </a:cubicBezTo>
                  <a:cubicBezTo>
                    <a:pt x="605" y="301"/>
                    <a:pt x="605" y="301"/>
                    <a:pt x="605" y="301"/>
                  </a:cubicBezTo>
                  <a:cubicBezTo>
                    <a:pt x="589" y="301"/>
                    <a:pt x="589" y="301"/>
                    <a:pt x="589" y="301"/>
                  </a:cubicBezTo>
                  <a:close/>
                  <a:moveTo>
                    <a:pt x="588" y="280"/>
                  </a:moveTo>
                  <a:cubicBezTo>
                    <a:pt x="588" y="281"/>
                    <a:pt x="588" y="281"/>
                    <a:pt x="588" y="282"/>
                  </a:cubicBezTo>
                  <a:cubicBezTo>
                    <a:pt x="604" y="281"/>
                    <a:pt x="604" y="281"/>
                    <a:pt x="604" y="281"/>
                  </a:cubicBezTo>
                  <a:cubicBezTo>
                    <a:pt x="604" y="280"/>
                    <a:pt x="604" y="279"/>
                    <a:pt x="604" y="279"/>
                  </a:cubicBezTo>
                  <a:cubicBezTo>
                    <a:pt x="588" y="280"/>
                    <a:pt x="588" y="280"/>
                    <a:pt x="588" y="280"/>
                  </a:cubicBezTo>
                  <a:close/>
                  <a:moveTo>
                    <a:pt x="588" y="280"/>
                  </a:moveTo>
                  <a:cubicBezTo>
                    <a:pt x="588" y="280"/>
                    <a:pt x="588" y="280"/>
                    <a:pt x="588" y="280"/>
                  </a:cubicBezTo>
                  <a:cubicBezTo>
                    <a:pt x="604" y="279"/>
                    <a:pt x="604" y="279"/>
                    <a:pt x="604" y="279"/>
                  </a:cubicBezTo>
                  <a:cubicBezTo>
                    <a:pt x="604" y="279"/>
                    <a:pt x="604" y="279"/>
                    <a:pt x="604" y="279"/>
                  </a:cubicBezTo>
                  <a:cubicBezTo>
                    <a:pt x="588" y="280"/>
                    <a:pt x="588" y="280"/>
                    <a:pt x="588" y="280"/>
                  </a:cubicBezTo>
                  <a:close/>
                  <a:moveTo>
                    <a:pt x="586" y="259"/>
                  </a:moveTo>
                  <a:cubicBezTo>
                    <a:pt x="586" y="259"/>
                    <a:pt x="586" y="260"/>
                    <a:pt x="586" y="261"/>
                  </a:cubicBezTo>
                  <a:cubicBezTo>
                    <a:pt x="602" y="258"/>
                    <a:pt x="602" y="258"/>
                    <a:pt x="602" y="258"/>
                  </a:cubicBezTo>
                  <a:cubicBezTo>
                    <a:pt x="602" y="258"/>
                    <a:pt x="601" y="257"/>
                    <a:pt x="601" y="256"/>
                  </a:cubicBezTo>
                  <a:cubicBezTo>
                    <a:pt x="586" y="259"/>
                    <a:pt x="586" y="259"/>
                    <a:pt x="586" y="259"/>
                  </a:cubicBezTo>
                  <a:close/>
                  <a:moveTo>
                    <a:pt x="586" y="259"/>
                  </a:moveTo>
                  <a:cubicBezTo>
                    <a:pt x="586" y="259"/>
                    <a:pt x="586" y="259"/>
                    <a:pt x="586" y="259"/>
                  </a:cubicBezTo>
                  <a:cubicBezTo>
                    <a:pt x="601" y="256"/>
                    <a:pt x="601" y="256"/>
                    <a:pt x="601" y="256"/>
                  </a:cubicBezTo>
                  <a:cubicBezTo>
                    <a:pt x="601" y="256"/>
                    <a:pt x="601" y="256"/>
                    <a:pt x="601" y="256"/>
                  </a:cubicBezTo>
                  <a:cubicBezTo>
                    <a:pt x="586" y="259"/>
                    <a:pt x="586" y="259"/>
                    <a:pt x="586" y="259"/>
                  </a:cubicBezTo>
                  <a:close/>
                  <a:moveTo>
                    <a:pt x="582" y="238"/>
                  </a:moveTo>
                  <a:cubicBezTo>
                    <a:pt x="582" y="238"/>
                    <a:pt x="582" y="239"/>
                    <a:pt x="582" y="240"/>
                  </a:cubicBezTo>
                  <a:cubicBezTo>
                    <a:pt x="598" y="236"/>
                    <a:pt x="598" y="236"/>
                    <a:pt x="598" y="236"/>
                  </a:cubicBezTo>
                  <a:cubicBezTo>
                    <a:pt x="597" y="235"/>
                    <a:pt x="597" y="235"/>
                    <a:pt x="597" y="234"/>
                  </a:cubicBezTo>
                  <a:cubicBezTo>
                    <a:pt x="582" y="238"/>
                    <a:pt x="582" y="238"/>
                    <a:pt x="582" y="238"/>
                  </a:cubicBezTo>
                  <a:close/>
                  <a:moveTo>
                    <a:pt x="582" y="238"/>
                  </a:moveTo>
                  <a:cubicBezTo>
                    <a:pt x="582" y="238"/>
                    <a:pt x="582" y="238"/>
                    <a:pt x="582" y="238"/>
                  </a:cubicBezTo>
                  <a:cubicBezTo>
                    <a:pt x="597" y="234"/>
                    <a:pt x="597" y="234"/>
                    <a:pt x="597" y="234"/>
                  </a:cubicBezTo>
                  <a:cubicBezTo>
                    <a:pt x="597" y="234"/>
                    <a:pt x="597" y="234"/>
                    <a:pt x="597" y="234"/>
                  </a:cubicBezTo>
                  <a:cubicBezTo>
                    <a:pt x="582" y="238"/>
                    <a:pt x="582" y="238"/>
                    <a:pt x="582" y="238"/>
                  </a:cubicBezTo>
                  <a:close/>
                  <a:moveTo>
                    <a:pt x="576" y="217"/>
                  </a:moveTo>
                  <a:cubicBezTo>
                    <a:pt x="576" y="218"/>
                    <a:pt x="576" y="218"/>
                    <a:pt x="577" y="219"/>
                  </a:cubicBezTo>
                  <a:cubicBezTo>
                    <a:pt x="592" y="214"/>
                    <a:pt x="592" y="214"/>
                    <a:pt x="592" y="214"/>
                  </a:cubicBezTo>
                  <a:cubicBezTo>
                    <a:pt x="592" y="214"/>
                    <a:pt x="591" y="213"/>
                    <a:pt x="591" y="212"/>
                  </a:cubicBezTo>
                  <a:cubicBezTo>
                    <a:pt x="576" y="217"/>
                    <a:pt x="576" y="217"/>
                    <a:pt x="576" y="217"/>
                  </a:cubicBezTo>
                  <a:close/>
                  <a:moveTo>
                    <a:pt x="576" y="217"/>
                  </a:moveTo>
                  <a:cubicBezTo>
                    <a:pt x="576" y="217"/>
                    <a:pt x="576" y="217"/>
                    <a:pt x="576" y="217"/>
                  </a:cubicBezTo>
                  <a:cubicBezTo>
                    <a:pt x="591" y="212"/>
                    <a:pt x="591" y="212"/>
                    <a:pt x="591" y="212"/>
                  </a:cubicBezTo>
                  <a:cubicBezTo>
                    <a:pt x="591" y="212"/>
                    <a:pt x="591" y="212"/>
                    <a:pt x="591" y="212"/>
                  </a:cubicBezTo>
                  <a:cubicBezTo>
                    <a:pt x="576" y="217"/>
                    <a:pt x="576" y="217"/>
                    <a:pt x="576" y="217"/>
                  </a:cubicBezTo>
                  <a:close/>
                  <a:moveTo>
                    <a:pt x="569" y="197"/>
                  </a:moveTo>
                  <a:cubicBezTo>
                    <a:pt x="569" y="197"/>
                    <a:pt x="569" y="198"/>
                    <a:pt x="570" y="199"/>
                  </a:cubicBezTo>
                  <a:cubicBezTo>
                    <a:pt x="585" y="193"/>
                    <a:pt x="585" y="193"/>
                    <a:pt x="585" y="193"/>
                  </a:cubicBezTo>
                  <a:cubicBezTo>
                    <a:pt x="584" y="192"/>
                    <a:pt x="584" y="192"/>
                    <a:pt x="584" y="191"/>
                  </a:cubicBezTo>
                  <a:cubicBezTo>
                    <a:pt x="569" y="197"/>
                    <a:pt x="569" y="197"/>
                    <a:pt x="569" y="197"/>
                  </a:cubicBezTo>
                  <a:close/>
                  <a:moveTo>
                    <a:pt x="569" y="197"/>
                  </a:moveTo>
                  <a:cubicBezTo>
                    <a:pt x="569" y="197"/>
                    <a:pt x="569" y="197"/>
                    <a:pt x="569" y="197"/>
                  </a:cubicBezTo>
                  <a:cubicBezTo>
                    <a:pt x="584" y="191"/>
                    <a:pt x="584" y="191"/>
                    <a:pt x="584" y="191"/>
                  </a:cubicBezTo>
                  <a:cubicBezTo>
                    <a:pt x="584" y="191"/>
                    <a:pt x="584" y="191"/>
                    <a:pt x="584" y="191"/>
                  </a:cubicBezTo>
                  <a:cubicBezTo>
                    <a:pt x="569" y="197"/>
                    <a:pt x="569" y="197"/>
                    <a:pt x="569" y="197"/>
                  </a:cubicBezTo>
                  <a:close/>
                  <a:moveTo>
                    <a:pt x="560" y="177"/>
                  </a:moveTo>
                  <a:cubicBezTo>
                    <a:pt x="561" y="178"/>
                    <a:pt x="561" y="178"/>
                    <a:pt x="561" y="179"/>
                  </a:cubicBezTo>
                  <a:cubicBezTo>
                    <a:pt x="576" y="172"/>
                    <a:pt x="576" y="172"/>
                    <a:pt x="576" y="172"/>
                  </a:cubicBezTo>
                  <a:cubicBezTo>
                    <a:pt x="575" y="171"/>
                    <a:pt x="575" y="171"/>
                    <a:pt x="575" y="170"/>
                  </a:cubicBezTo>
                  <a:cubicBezTo>
                    <a:pt x="560" y="177"/>
                    <a:pt x="560" y="177"/>
                    <a:pt x="560" y="177"/>
                  </a:cubicBezTo>
                  <a:close/>
                  <a:moveTo>
                    <a:pt x="560" y="177"/>
                  </a:moveTo>
                  <a:cubicBezTo>
                    <a:pt x="560" y="177"/>
                    <a:pt x="560" y="177"/>
                    <a:pt x="560" y="177"/>
                  </a:cubicBezTo>
                  <a:cubicBezTo>
                    <a:pt x="575" y="170"/>
                    <a:pt x="575" y="170"/>
                    <a:pt x="575" y="170"/>
                  </a:cubicBezTo>
                  <a:cubicBezTo>
                    <a:pt x="575" y="170"/>
                    <a:pt x="575" y="170"/>
                    <a:pt x="575" y="170"/>
                  </a:cubicBezTo>
                  <a:cubicBezTo>
                    <a:pt x="560" y="177"/>
                    <a:pt x="560" y="177"/>
                    <a:pt x="560" y="177"/>
                  </a:cubicBezTo>
                  <a:close/>
                  <a:moveTo>
                    <a:pt x="550" y="158"/>
                  </a:moveTo>
                  <a:cubicBezTo>
                    <a:pt x="551" y="159"/>
                    <a:pt x="551" y="159"/>
                    <a:pt x="551" y="160"/>
                  </a:cubicBezTo>
                  <a:cubicBezTo>
                    <a:pt x="565" y="152"/>
                    <a:pt x="565" y="152"/>
                    <a:pt x="565" y="152"/>
                  </a:cubicBezTo>
                  <a:cubicBezTo>
                    <a:pt x="565" y="151"/>
                    <a:pt x="564" y="151"/>
                    <a:pt x="564" y="150"/>
                  </a:cubicBezTo>
                  <a:lnTo>
                    <a:pt x="550" y="158"/>
                  </a:lnTo>
                  <a:close/>
                  <a:moveTo>
                    <a:pt x="550" y="158"/>
                  </a:moveTo>
                  <a:cubicBezTo>
                    <a:pt x="550" y="158"/>
                    <a:pt x="550" y="158"/>
                    <a:pt x="550" y="158"/>
                  </a:cubicBezTo>
                  <a:cubicBezTo>
                    <a:pt x="564" y="150"/>
                    <a:pt x="564" y="150"/>
                    <a:pt x="564" y="150"/>
                  </a:cubicBezTo>
                  <a:cubicBezTo>
                    <a:pt x="564" y="150"/>
                    <a:pt x="564" y="150"/>
                    <a:pt x="564" y="150"/>
                  </a:cubicBezTo>
                  <a:cubicBezTo>
                    <a:pt x="550" y="158"/>
                    <a:pt x="550" y="158"/>
                    <a:pt x="550" y="158"/>
                  </a:cubicBezTo>
                  <a:close/>
                  <a:moveTo>
                    <a:pt x="539" y="140"/>
                  </a:moveTo>
                  <a:cubicBezTo>
                    <a:pt x="539" y="141"/>
                    <a:pt x="540" y="141"/>
                    <a:pt x="540" y="142"/>
                  </a:cubicBezTo>
                  <a:cubicBezTo>
                    <a:pt x="553" y="133"/>
                    <a:pt x="553" y="133"/>
                    <a:pt x="553" y="133"/>
                  </a:cubicBezTo>
                  <a:cubicBezTo>
                    <a:pt x="553" y="132"/>
                    <a:pt x="552" y="132"/>
                    <a:pt x="552" y="131"/>
                  </a:cubicBezTo>
                  <a:cubicBezTo>
                    <a:pt x="539" y="140"/>
                    <a:pt x="539" y="140"/>
                    <a:pt x="539" y="140"/>
                  </a:cubicBezTo>
                  <a:close/>
                  <a:moveTo>
                    <a:pt x="539" y="140"/>
                  </a:moveTo>
                  <a:cubicBezTo>
                    <a:pt x="539" y="140"/>
                    <a:pt x="539" y="140"/>
                    <a:pt x="539" y="140"/>
                  </a:cubicBezTo>
                  <a:cubicBezTo>
                    <a:pt x="552" y="131"/>
                    <a:pt x="552" y="131"/>
                    <a:pt x="552" y="131"/>
                  </a:cubicBezTo>
                  <a:cubicBezTo>
                    <a:pt x="552" y="131"/>
                    <a:pt x="552" y="131"/>
                    <a:pt x="552" y="131"/>
                  </a:cubicBezTo>
                  <a:cubicBezTo>
                    <a:pt x="539" y="140"/>
                    <a:pt x="539" y="140"/>
                    <a:pt x="539" y="140"/>
                  </a:cubicBezTo>
                  <a:close/>
                  <a:moveTo>
                    <a:pt x="526" y="123"/>
                  </a:moveTo>
                  <a:cubicBezTo>
                    <a:pt x="527" y="124"/>
                    <a:pt x="527" y="124"/>
                    <a:pt x="527" y="125"/>
                  </a:cubicBezTo>
                  <a:cubicBezTo>
                    <a:pt x="540" y="115"/>
                    <a:pt x="540" y="115"/>
                    <a:pt x="540" y="115"/>
                  </a:cubicBezTo>
                  <a:cubicBezTo>
                    <a:pt x="539" y="114"/>
                    <a:pt x="539" y="114"/>
                    <a:pt x="539" y="113"/>
                  </a:cubicBezTo>
                  <a:cubicBezTo>
                    <a:pt x="526" y="123"/>
                    <a:pt x="526" y="123"/>
                    <a:pt x="526" y="123"/>
                  </a:cubicBezTo>
                  <a:close/>
                  <a:moveTo>
                    <a:pt x="526" y="123"/>
                  </a:moveTo>
                  <a:cubicBezTo>
                    <a:pt x="526" y="123"/>
                    <a:pt x="526" y="123"/>
                    <a:pt x="526" y="123"/>
                  </a:cubicBezTo>
                  <a:cubicBezTo>
                    <a:pt x="539" y="113"/>
                    <a:pt x="539" y="113"/>
                    <a:pt x="539" y="113"/>
                  </a:cubicBezTo>
                  <a:cubicBezTo>
                    <a:pt x="539" y="113"/>
                    <a:pt x="539" y="113"/>
                    <a:pt x="539" y="113"/>
                  </a:cubicBezTo>
                  <a:cubicBezTo>
                    <a:pt x="526" y="123"/>
                    <a:pt x="526" y="123"/>
                    <a:pt x="526" y="123"/>
                  </a:cubicBezTo>
                  <a:close/>
                  <a:moveTo>
                    <a:pt x="512" y="107"/>
                  </a:moveTo>
                  <a:cubicBezTo>
                    <a:pt x="513" y="107"/>
                    <a:pt x="513" y="108"/>
                    <a:pt x="513" y="108"/>
                  </a:cubicBezTo>
                  <a:cubicBezTo>
                    <a:pt x="525" y="97"/>
                    <a:pt x="525" y="97"/>
                    <a:pt x="525" y="97"/>
                  </a:cubicBezTo>
                  <a:cubicBezTo>
                    <a:pt x="525" y="97"/>
                    <a:pt x="524" y="96"/>
                    <a:pt x="524" y="96"/>
                  </a:cubicBezTo>
                  <a:cubicBezTo>
                    <a:pt x="512" y="107"/>
                    <a:pt x="512" y="107"/>
                    <a:pt x="512" y="107"/>
                  </a:cubicBezTo>
                  <a:close/>
                  <a:moveTo>
                    <a:pt x="512" y="107"/>
                  </a:moveTo>
                  <a:cubicBezTo>
                    <a:pt x="512" y="107"/>
                    <a:pt x="512" y="107"/>
                    <a:pt x="512" y="107"/>
                  </a:cubicBezTo>
                  <a:cubicBezTo>
                    <a:pt x="524" y="96"/>
                    <a:pt x="524" y="96"/>
                    <a:pt x="524" y="96"/>
                  </a:cubicBezTo>
                  <a:cubicBezTo>
                    <a:pt x="524" y="96"/>
                    <a:pt x="524" y="96"/>
                    <a:pt x="524" y="96"/>
                  </a:cubicBezTo>
                  <a:cubicBezTo>
                    <a:pt x="512" y="107"/>
                    <a:pt x="512" y="107"/>
                    <a:pt x="512" y="107"/>
                  </a:cubicBezTo>
                  <a:close/>
                  <a:moveTo>
                    <a:pt x="497" y="92"/>
                  </a:moveTo>
                  <a:cubicBezTo>
                    <a:pt x="497" y="92"/>
                    <a:pt x="498" y="93"/>
                    <a:pt x="498" y="93"/>
                  </a:cubicBezTo>
                  <a:cubicBezTo>
                    <a:pt x="509" y="81"/>
                    <a:pt x="509" y="81"/>
                    <a:pt x="509" y="81"/>
                  </a:cubicBezTo>
                  <a:cubicBezTo>
                    <a:pt x="509" y="81"/>
                    <a:pt x="508" y="80"/>
                    <a:pt x="508" y="80"/>
                  </a:cubicBezTo>
                  <a:cubicBezTo>
                    <a:pt x="497" y="92"/>
                    <a:pt x="497" y="92"/>
                    <a:pt x="497" y="92"/>
                  </a:cubicBezTo>
                  <a:close/>
                  <a:moveTo>
                    <a:pt x="497" y="92"/>
                  </a:moveTo>
                  <a:cubicBezTo>
                    <a:pt x="497" y="92"/>
                    <a:pt x="497" y="92"/>
                    <a:pt x="497" y="92"/>
                  </a:cubicBezTo>
                  <a:cubicBezTo>
                    <a:pt x="508" y="80"/>
                    <a:pt x="508" y="80"/>
                    <a:pt x="508" y="80"/>
                  </a:cubicBezTo>
                  <a:cubicBezTo>
                    <a:pt x="508" y="80"/>
                    <a:pt x="508" y="80"/>
                    <a:pt x="508" y="80"/>
                  </a:cubicBezTo>
                  <a:cubicBezTo>
                    <a:pt x="497" y="92"/>
                    <a:pt x="497" y="92"/>
                    <a:pt x="497" y="92"/>
                  </a:cubicBezTo>
                  <a:close/>
                  <a:moveTo>
                    <a:pt x="481" y="78"/>
                  </a:moveTo>
                  <a:cubicBezTo>
                    <a:pt x="481" y="78"/>
                    <a:pt x="482" y="79"/>
                    <a:pt x="482" y="79"/>
                  </a:cubicBezTo>
                  <a:cubicBezTo>
                    <a:pt x="492" y="67"/>
                    <a:pt x="492" y="67"/>
                    <a:pt x="492" y="67"/>
                  </a:cubicBezTo>
                  <a:cubicBezTo>
                    <a:pt x="492" y="66"/>
                    <a:pt x="491" y="66"/>
                    <a:pt x="491" y="65"/>
                  </a:cubicBezTo>
                  <a:lnTo>
                    <a:pt x="481" y="78"/>
                  </a:lnTo>
                  <a:close/>
                  <a:moveTo>
                    <a:pt x="481" y="78"/>
                  </a:moveTo>
                  <a:cubicBezTo>
                    <a:pt x="481" y="78"/>
                    <a:pt x="481" y="78"/>
                    <a:pt x="481" y="78"/>
                  </a:cubicBezTo>
                  <a:cubicBezTo>
                    <a:pt x="491" y="65"/>
                    <a:pt x="491" y="65"/>
                    <a:pt x="491" y="65"/>
                  </a:cubicBezTo>
                  <a:cubicBezTo>
                    <a:pt x="491" y="65"/>
                    <a:pt x="491" y="65"/>
                    <a:pt x="491" y="65"/>
                  </a:cubicBezTo>
                  <a:cubicBezTo>
                    <a:pt x="481" y="78"/>
                    <a:pt x="481" y="78"/>
                    <a:pt x="481" y="78"/>
                  </a:cubicBezTo>
                  <a:close/>
                  <a:moveTo>
                    <a:pt x="463" y="65"/>
                  </a:moveTo>
                  <a:cubicBezTo>
                    <a:pt x="464" y="65"/>
                    <a:pt x="465" y="66"/>
                    <a:pt x="465" y="66"/>
                  </a:cubicBezTo>
                  <a:cubicBezTo>
                    <a:pt x="474" y="53"/>
                    <a:pt x="474" y="53"/>
                    <a:pt x="474" y="53"/>
                  </a:cubicBezTo>
                  <a:cubicBezTo>
                    <a:pt x="474" y="53"/>
                    <a:pt x="473" y="52"/>
                    <a:pt x="472" y="52"/>
                  </a:cubicBezTo>
                  <a:cubicBezTo>
                    <a:pt x="463" y="65"/>
                    <a:pt x="463" y="65"/>
                    <a:pt x="463" y="65"/>
                  </a:cubicBezTo>
                  <a:close/>
                  <a:moveTo>
                    <a:pt x="463" y="65"/>
                  </a:moveTo>
                  <a:cubicBezTo>
                    <a:pt x="463" y="65"/>
                    <a:pt x="463" y="65"/>
                    <a:pt x="463" y="65"/>
                  </a:cubicBezTo>
                  <a:cubicBezTo>
                    <a:pt x="472" y="52"/>
                    <a:pt x="472" y="52"/>
                    <a:pt x="472" y="52"/>
                  </a:cubicBezTo>
                  <a:cubicBezTo>
                    <a:pt x="472" y="52"/>
                    <a:pt x="472" y="52"/>
                    <a:pt x="472" y="52"/>
                  </a:cubicBezTo>
                  <a:cubicBezTo>
                    <a:pt x="463" y="65"/>
                    <a:pt x="463" y="65"/>
                    <a:pt x="463" y="65"/>
                  </a:cubicBezTo>
                  <a:close/>
                  <a:moveTo>
                    <a:pt x="445" y="54"/>
                  </a:moveTo>
                  <a:cubicBezTo>
                    <a:pt x="446" y="54"/>
                    <a:pt x="446" y="54"/>
                    <a:pt x="447" y="55"/>
                  </a:cubicBezTo>
                  <a:cubicBezTo>
                    <a:pt x="455" y="41"/>
                    <a:pt x="455" y="41"/>
                    <a:pt x="455" y="41"/>
                  </a:cubicBezTo>
                  <a:cubicBezTo>
                    <a:pt x="455" y="41"/>
                    <a:pt x="454" y="40"/>
                    <a:pt x="453" y="40"/>
                  </a:cubicBezTo>
                  <a:cubicBezTo>
                    <a:pt x="445" y="54"/>
                    <a:pt x="445" y="54"/>
                    <a:pt x="445" y="54"/>
                  </a:cubicBezTo>
                  <a:close/>
                  <a:moveTo>
                    <a:pt x="445" y="54"/>
                  </a:moveTo>
                  <a:cubicBezTo>
                    <a:pt x="445" y="54"/>
                    <a:pt x="445" y="54"/>
                    <a:pt x="445" y="54"/>
                  </a:cubicBezTo>
                  <a:cubicBezTo>
                    <a:pt x="453" y="40"/>
                    <a:pt x="453" y="40"/>
                    <a:pt x="453" y="40"/>
                  </a:cubicBezTo>
                  <a:cubicBezTo>
                    <a:pt x="453" y="40"/>
                    <a:pt x="453" y="40"/>
                    <a:pt x="453" y="40"/>
                  </a:cubicBezTo>
                  <a:cubicBezTo>
                    <a:pt x="445" y="54"/>
                    <a:pt x="445" y="54"/>
                    <a:pt x="445" y="54"/>
                  </a:cubicBezTo>
                  <a:close/>
                  <a:moveTo>
                    <a:pt x="426" y="44"/>
                  </a:moveTo>
                  <a:cubicBezTo>
                    <a:pt x="427" y="44"/>
                    <a:pt x="428" y="44"/>
                    <a:pt x="428" y="45"/>
                  </a:cubicBezTo>
                  <a:cubicBezTo>
                    <a:pt x="435" y="30"/>
                    <a:pt x="435" y="30"/>
                    <a:pt x="435" y="30"/>
                  </a:cubicBezTo>
                  <a:cubicBezTo>
                    <a:pt x="435" y="30"/>
                    <a:pt x="434" y="30"/>
                    <a:pt x="433" y="29"/>
                  </a:cubicBezTo>
                  <a:cubicBezTo>
                    <a:pt x="426" y="44"/>
                    <a:pt x="426" y="44"/>
                    <a:pt x="426" y="44"/>
                  </a:cubicBezTo>
                  <a:close/>
                  <a:moveTo>
                    <a:pt x="426" y="44"/>
                  </a:moveTo>
                  <a:cubicBezTo>
                    <a:pt x="426" y="44"/>
                    <a:pt x="426" y="44"/>
                    <a:pt x="426" y="44"/>
                  </a:cubicBezTo>
                  <a:cubicBezTo>
                    <a:pt x="433" y="29"/>
                    <a:pt x="433" y="29"/>
                    <a:pt x="433" y="29"/>
                  </a:cubicBezTo>
                  <a:cubicBezTo>
                    <a:pt x="433" y="29"/>
                    <a:pt x="433" y="29"/>
                    <a:pt x="433" y="29"/>
                  </a:cubicBezTo>
                  <a:cubicBezTo>
                    <a:pt x="426" y="44"/>
                    <a:pt x="426" y="44"/>
                    <a:pt x="426" y="44"/>
                  </a:cubicBezTo>
                  <a:close/>
                  <a:moveTo>
                    <a:pt x="407" y="35"/>
                  </a:moveTo>
                  <a:cubicBezTo>
                    <a:pt x="407" y="35"/>
                    <a:pt x="408" y="36"/>
                    <a:pt x="409" y="36"/>
                  </a:cubicBezTo>
                  <a:cubicBezTo>
                    <a:pt x="415" y="21"/>
                    <a:pt x="415" y="21"/>
                    <a:pt x="415" y="21"/>
                  </a:cubicBezTo>
                  <a:cubicBezTo>
                    <a:pt x="414" y="21"/>
                    <a:pt x="413" y="21"/>
                    <a:pt x="413" y="20"/>
                  </a:cubicBezTo>
                  <a:cubicBezTo>
                    <a:pt x="407" y="35"/>
                    <a:pt x="407" y="35"/>
                    <a:pt x="407" y="35"/>
                  </a:cubicBezTo>
                  <a:close/>
                  <a:moveTo>
                    <a:pt x="407" y="35"/>
                  </a:moveTo>
                  <a:cubicBezTo>
                    <a:pt x="407" y="35"/>
                    <a:pt x="407" y="35"/>
                    <a:pt x="407" y="35"/>
                  </a:cubicBezTo>
                  <a:cubicBezTo>
                    <a:pt x="413" y="20"/>
                    <a:pt x="413" y="20"/>
                    <a:pt x="413" y="20"/>
                  </a:cubicBezTo>
                  <a:cubicBezTo>
                    <a:pt x="413" y="20"/>
                    <a:pt x="413" y="20"/>
                    <a:pt x="413" y="20"/>
                  </a:cubicBezTo>
                  <a:cubicBezTo>
                    <a:pt x="407" y="35"/>
                    <a:pt x="407" y="35"/>
                    <a:pt x="407" y="35"/>
                  </a:cubicBezTo>
                  <a:close/>
                  <a:moveTo>
                    <a:pt x="387" y="28"/>
                  </a:moveTo>
                  <a:cubicBezTo>
                    <a:pt x="387" y="28"/>
                    <a:pt x="388" y="29"/>
                    <a:pt x="388" y="29"/>
                  </a:cubicBezTo>
                  <a:cubicBezTo>
                    <a:pt x="393" y="13"/>
                    <a:pt x="393" y="13"/>
                    <a:pt x="393" y="13"/>
                  </a:cubicBezTo>
                  <a:cubicBezTo>
                    <a:pt x="393" y="13"/>
                    <a:pt x="392" y="13"/>
                    <a:pt x="391" y="13"/>
                  </a:cubicBezTo>
                  <a:cubicBezTo>
                    <a:pt x="387" y="28"/>
                    <a:pt x="387" y="28"/>
                    <a:pt x="387" y="28"/>
                  </a:cubicBezTo>
                  <a:close/>
                  <a:moveTo>
                    <a:pt x="386" y="28"/>
                  </a:moveTo>
                  <a:cubicBezTo>
                    <a:pt x="387" y="28"/>
                    <a:pt x="387" y="28"/>
                    <a:pt x="387" y="28"/>
                  </a:cubicBezTo>
                  <a:cubicBezTo>
                    <a:pt x="391" y="13"/>
                    <a:pt x="391" y="13"/>
                    <a:pt x="391" y="13"/>
                  </a:cubicBezTo>
                  <a:cubicBezTo>
                    <a:pt x="391" y="13"/>
                    <a:pt x="391" y="13"/>
                    <a:pt x="391" y="13"/>
                  </a:cubicBezTo>
                  <a:cubicBezTo>
                    <a:pt x="386" y="28"/>
                    <a:pt x="386" y="28"/>
                    <a:pt x="386" y="28"/>
                  </a:cubicBezTo>
                  <a:close/>
                  <a:moveTo>
                    <a:pt x="366" y="23"/>
                  </a:moveTo>
                  <a:cubicBezTo>
                    <a:pt x="366" y="23"/>
                    <a:pt x="367" y="23"/>
                    <a:pt x="368" y="23"/>
                  </a:cubicBezTo>
                  <a:cubicBezTo>
                    <a:pt x="371" y="7"/>
                    <a:pt x="371" y="7"/>
                    <a:pt x="371" y="7"/>
                  </a:cubicBezTo>
                  <a:cubicBezTo>
                    <a:pt x="371" y="7"/>
                    <a:pt x="370" y="7"/>
                    <a:pt x="369" y="7"/>
                  </a:cubicBezTo>
                  <a:cubicBezTo>
                    <a:pt x="366" y="23"/>
                    <a:pt x="366" y="23"/>
                    <a:pt x="366" y="23"/>
                  </a:cubicBezTo>
                  <a:close/>
                  <a:moveTo>
                    <a:pt x="366" y="23"/>
                  </a:moveTo>
                  <a:cubicBezTo>
                    <a:pt x="366" y="23"/>
                    <a:pt x="366" y="23"/>
                    <a:pt x="366" y="23"/>
                  </a:cubicBezTo>
                  <a:cubicBezTo>
                    <a:pt x="369" y="7"/>
                    <a:pt x="369" y="7"/>
                    <a:pt x="369" y="7"/>
                  </a:cubicBezTo>
                  <a:cubicBezTo>
                    <a:pt x="369" y="7"/>
                    <a:pt x="369" y="7"/>
                    <a:pt x="369" y="7"/>
                  </a:cubicBezTo>
                  <a:cubicBezTo>
                    <a:pt x="366" y="23"/>
                    <a:pt x="366" y="23"/>
                    <a:pt x="366" y="23"/>
                  </a:cubicBezTo>
                  <a:close/>
                  <a:moveTo>
                    <a:pt x="345" y="19"/>
                  </a:moveTo>
                  <a:cubicBezTo>
                    <a:pt x="345" y="19"/>
                    <a:pt x="346" y="19"/>
                    <a:pt x="347" y="19"/>
                  </a:cubicBezTo>
                  <a:cubicBezTo>
                    <a:pt x="349" y="3"/>
                    <a:pt x="349" y="3"/>
                    <a:pt x="349" y="3"/>
                  </a:cubicBezTo>
                  <a:cubicBezTo>
                    <a:pt x="349" y="3"/>
                    <a:pt x="348" y="3"/>
                    <a:pt x="347" y="3"/>
                  </a:cubicBezTo>
                  <a:cubicBezTo>
                    <a:pt x="345" y="19"/>
                    <a:pt x="345" y="19"/>
                    <a:pt x="345" y="19"/>
                  </a:cubicBezTo>
                  <a:close/>
                  <a:moveTo>
                    <a:pt x="345" y="19"/>
                  </a:moveTo>
                  <a:cubicBezTo>
                    <a:pt x="345" y="19"/>
                    <a:pt x="345" y="19"/>
                    <a:pt x="345" y="19"/>
                  </a:cubicBezTo>
                  <a:cubicBezTo>
                    <a:pt x="347" y="3"/>
                    <a:pt x="347" y="3"/>
                    <a:pt x="347" y="3"/>
                  </a:cubicBezTo>
                  <a:cubicBezTo>
                    <a:pt x="347" y="3"/>
                    <a:pt x="347" y="3"/>
                    <a:pt x="347" y="3"/>
                  </a:cubicBezTo>
                  <a:cubicBezTo>
                    <a:pt x="345" y="19"/>
                    <a:pt x="345" y="19"/>
                    <a:pt x="345" y="19"/>
                  </a:cubicBezTo>
                  <a:close/>
                  <a:moveTo>
                    <a:pt x="324" y="16"/>
                  </a:moveTo>
                  <a:cubicBezTo>
                    <a:pt x="324" y="16"/>
                    <a:pt x="325" y="16"/>
                    <a:pt x="325" y="17"/>
                  </a:cubicBezTo>
                  <a:cubicBezTo>
                    <a:pt x="327" y="1"/>
                    <a:pt x="327" y="1"/>
                    <a:pt x="327" y="1"/>
                  </a:cubicBezTo>
                  <a:cubicBezTo>
                    <a:pt x="326" y="1"/>
                    <a:pt x="325" y="0"/>
                    <a:pt x="325" y="0"/>
                  </a:cubicBezTo>
                  <a:cubicBezTo>
                    <a:pt x="324" y="16"/>
                    <a:pt x="324" y="16"/>
                    <a:pt x="324" y="16"/>
                  </a:cubicBezTo>
                  <a:close/>
                  <a:moveTo>
                    <a:pt x="323" y="16"/>
                  </a:moveTo>
                  <a:cubicBezTo>
                    <a:pt x="324" y="16"/>
                    <a:pt x="324" y="16"/>
                    <a:pt x="324" y="16"/>
                  </a:cubicBezTo>
                  <a:cubicBezTo>
                    <a:pt x="325" y="0"/>
                    <a:pt x="325" y="0"/>
                    <a:pt x="325" y="0"/>
                  </a:cubicBezTo>
                  <a:cubicBezTo>
                    <a:pt x="325" y="0"/>
                    <a:pt x="325" y="0"/>
                    <a:pt x="325" y="0"/>
                  </a:cubicBezTo>
                  <a:cubicBezTo>
                    <a:pt x="323" y="16"/>
                    <a:pt x="323" y="16"/>
                    <a:pt x="323" y="16"/>
                  </a:cubicBezTo>
                  <a:close/>
                  <a:moveTo>
                    <a:pt x="302" y="16"/>
                  </a:moveTo>
                  <a:cubicBezTo>
                    <a:pt x="303" y="16"/>
                    <a:pt x="303" y="16"/>
                    <a:pt x="303" y="16"/>
                  </a:cubicBezTo>
                  <a:cubicBezTo>
                    <a:pt x="303" y="16"/>
                    <a:pt x="304" y="16"/>
                    <a:pt x="304" y="16"/>
                  </a:cubicBezTo>
                  <a:cubicBezTo>
                    <a:pt x="304" y="0"/>
                    <a:pt x="304" y="0"/>
                    <a:pt x="304" y="0"/>
                  </a:cubicBezTo>
                  <a:cubicBezTo>
                    <a:pt x="304" y="0"/>
                    <a:pt x="303" y="0"/>
                    <a:pt x="303" y="0"/>
                  </a:cubicBezTo>
                  <a:cubicBezTo>
                    <a:pt x="302" y="0"/>
                    <a:pt x="302" y="0"/>
                    <a:pt x="302" y="0"/>
                  </a:cubicBezTo>
                  <a:lnTo>
                    <a:pt x="302" y="16"/>
                  </a:lnTo>
                  <a:close/>
                  <a:moveTo>
                    <a:pt x="302" y="16"/>
                  </a:moveTo>
                  <a:cubicBezTo>
                    <a:pt x="302" y="16"/>
                    <a:pt x="302" y="16"/>
                    <a:pt x="302" y="16"/>
                  </a:cubicBezTo>
                  <a:cubicBezTo>
                    <a:pt x="302" y="0"/>
                    <a:pt x="302" y="0"/>
                    <a:pt x="302" y="0"/>
                  </a:cubicBezTo>
                  <a:cubicBezTo>
                    <a:pt x="302" y="0"/>
                    <a:pt x="302" y="0"/>
                    <a:pt x="302" y="0"/>
                  </a:cubicBezTo>
                  <a:lnTo>
                    <a:pt x="302" y="16"/>
                  </a:lnTo>
                  <a:close/>
                  <a:moveTo>
                    <a:pt x="281" y="16"/>
                  </a:moveTo>
                  <a:cubicBezTo>
                    <a:pt x="281" y="16"/>
                    <a:pt x="282" y="16"/>
                    <a:pt x="283" y="16"/>
                  </a:cubicBezTo>
                  <a:cubicBezTo>
                    <a:pt x="282" y="0"/>
                    <a:pt x="282" y="0"/>
                    <a:pt x="282" y="0"/>
                  </a:cubicBezTo>
                  <a:cubicBezTo>
                    <a:pt x="281" y="0"/>
                    <a:pt x="280" y="0"/>
                    <a:pt x="280" y="0"/>
                  </a:cubicBezTo>
                  <a:cubicBezTo>
                    <a:pt x="281" y="16"/>
                    <a:pt x="281" y="16"/>
                    <a:pt x="281" y="16"/>
                  </a:cubicBezTo>
                  <a:close/>
                  <a:moveTo>
                    <a:pt x="281" y="16"/>
                  </a:moveTo>
                  <a:cubicBezTo>
                    <a:pt x="281" y="16"/>
                    <a:pt x="281" y="16"/>
                    <a:pt x="281" y="16"/>
                  </a:cubicBezTo>
                  <a:cubicBezTo>
                    <a:pt x="280" y="0"/>
                    <a:pt x="280" y="0"/>
                    <a:pt x="280" y="0"/>
                  </a:cubicBezTo>
                  <a:cubicBezTo>
                    <a:pt x="280" y="0"/>
                    <a:pt x="280" y="0"/>
                    <a:pt x="280" y="0"/>
                  </a:cubicBezTo>
                  <a:cubicBezTo>
                    <a:pt x="281" y="16"/>
                    <a:pt x="281" y="16"/>
                    <a:pt x="281" y="16"/>
                  </a:cubicBezTo>
                  <a:close/>
                  <a:moveTo>
                    <a:pt x="259" y="19"/>
                  </a:moveTo>
                  <a:cubicBezTo>
                    <a:pt x="260" y="19"/>
                    <a:pt x="261" y="19"/>
                    <a:pt x="261" y="19"/>
                  </a:cubicBezTo>
                  <a:cubicBezTo>
                    <a:pt x="259" y="3"/>
                    <a:pt x="259" y="3"/>
                    <a:pt x="259" y="3"/>
                  </a:cubicBezTo>
                  <a:cubicBezTo>
                    <a:pt x="258" y="3"/>
                    <a:pt x="258" y="3"/>
                    <a:pt x="257" y="3"/>
                  </a:cubicBezTo>
                  <a:cubicBezTo>
                    <a:pt x="259" y="19"/>
                    <a:pt x="259" y="19"/>
                    <a:pt x="259" y="19"/>
                  </a:cubicBezTo>
                  <a:close/>
                  <a:moveTo>
                    <a:pt x="259" y="19"/>
                  </a:moveTo>
                  <a:cubicBezTo>
                    <a:pt x="259" y="19"/>
                    <a:pt x="259" y="19"/>
                    <a:pt x="259" y="19"/>
                  </a:cubicBezTo>
                  <a:cubicBezTo>
                    <a:pt x="257" y="3"/>
                    <a:pt x="257" y="3"/>
                    <a:pt x="257" y="3"/>
                  </a:cubicBezTo>
                  <a:cubicBezTo>
                    <a:pt x="257" y="3"/>
                    <a:pt x="257" y="3"/>
                    <a:pt x="257" y="3"/>
                  </a:cubicBezTo>
                  <a:cubicBezTo>
                    <a:pt x="259" y="19"/>
                    <a:pt x="259" y="19"/>
                    <a:pt x="259" y="19"/>
                  </a:cubicBezTo>
                  <a:close/>
                  <a:moveTo>
                    <a:pt x="238" y="23"/>
                  </a:moveTo>
                  <a:cubicBezTo>
                    <a:pt x="239" y="23"/>
                    <a:pt x="240" y="23"/>
                    <a:pt x="240" y="22"/>
                  </a:cubicBezTo>
                  <a:cubicBezTo>
                    <a:pt x="237" y="7"/>
                    <a:pt x="237" y="7"/>
                    <a:pt x="237" y="7"/>
                  </a:cubicBezTo>
                  <a:cubicBezTo>
                    <a:pt x="236" y="7"/>
                    <a:pt x="236" y="7"/>
                    <a:pt x="235" y="7"/>
                  </a:cubicBezTo>
                  <a:cubicBezTo>
                    <a:pt x="238" y="23"/>
                    <a:pt x="238" y="23"/>
                    <a:pt x="238" y="23"/>
                  </a:cubicBezTo>
                  <a:close/>
                  <a:moveTo>
                    <a:pt x="238" y="23"/>
                  </a:moveTo>
                  <a:cubicBezTo>
                    <a:pt x="238" y="23"/>
                    <a:pt x="238" y="23"/>
                    <a:pt x="238" y="23"/>
                  </a:cubicBezTo>
                  <a:cubicBezTo>
                    <a:pt x="235" y="7"/>
                    <a:pt x="235" y="7"/>
                    <a:pt x="235" y="7"/>
                  </a:cubicBezTo>
                  <a:cubicBezTo>
                    <a:pt x="235" y="7"/>
                    <a:pt x="235" y="7"/>
                    <a:pt x="235" y="7"/>
                  </a:cubicBezTo>
                  <a:cubicBezTo>
                    <a:pt x="238" y="23"/>
                    <a:pt x="238" y="23"/>
                    <a:pt x="238" y="23"/>
                  </a:cubicBezTo>
                  <a:close/>
                  <a:moveTo>
                    <a:pt x="218" y="28"/>
                  </a:moveTo>
                  <a:cubicBezTo>
                    <a:pt x="218" y="28"/>
                    <a:pt x="219" y="28"/>
                    <a:pt x="220" y="28"/>
                  </a:cubicBezTo>
                  <a:cubicBezTo>
                    <a:pt x="215" y="12"/>
                    <a:pt x="215" y="12"/>
                    <a:pt x="215" y="12"/>
                  </a:cubicBezTo>
                  <a:cubicBezTo>
                    <a:pt x="214" y="13"/>
                    <a:pt x="214" y="13"/>
                    <a:pt x="213" y="13"/>
                  </a:cubicBezTo>
                  <a:cubicBezTo>
                    <a:pt x="218" y="28"/>
                    <a:pt x="218" y="28"/>
                    <a:pt x="218" y="28"/>
                  </a:cubicBezTo>
                  <a:close/>
                  <a:moveTo>
                    <a:pt x="218" y="28"/>
                  </a:moveTo>
                  <a:cubicBezTo>
                    <a:pt x="218" y="28"/>
                    <a:pt x="218" y="28"/>
                    <a:pt x="218" y="28"/>
                  </a:cubicBezTo>
                  <a:cubicBezTo>
                    <a:pt x="213" y="13"/>
                    <a:pt x="213" y="13"/>
                    <a:pt x="213" y="13"/>
                  </a:cubicBezTo>
                  <a:cubicBezTo>
                    <a:pt x="213" y="13"/>
                    <a:pt x="213" y="13"/>
                    <a:pt x="213" y="13"/>
                  </a:cubicBezTo>
                  <a:cubicBezTo>
                    <a:pt x="218" y="28"/>
                    <a:pt x="218" y="28"/>
                    <a:pt x="218" y="28"/>
                  </a:cubicBezTo>
                  <a:close/>
                  <a:moveTo>
                    <a:pt x="198" y="35"/>
                  </a:moveTo>
                  <a:cubicBezTo>
                    <a:pt x="198" y="35"/>
                    <a:pt x="199" y="35"/>
                    <a:pt x="199" y="35"/>
                  </a:cubicBezTo>
                  <a:cubicBezTo>
                    <a:pt x="194" y="20"/>
                    <a:pt x="194" y="20"/>
                    <a:pt x="194" y="20"/>
                  </a:cubicBezTo>
                  <a:cubicBezTo>
                    <a:pt x="193" y="20"/>
                    <a:pt x="192" y="20"/>
                    <a:pt x="192" y="21"/>
                  </a:cubicBezTo>
                  <a:cubicBezTo>
                    <a:pt x="198" y="35"/>
                    <a:pt x="198" y="35"/>
                    <a:pt x="198" y="35"/>
                  </a:cubicBezTo>
                  <a:close/>
                  <a:moveTo>
                    <a:pt x="198" y="35"/>
                  </a:moveTo>
                  <a:cubicBezTo>
                    <a:pt x="198" y="35"/>
                    <a:pt x="198" y="35"/>
                    <a:pt x="198" y="35"/>
                  </a:cubicBezTo>
                  <a:cubicBezTo>
                    <a:pt x="192" y="21"/>
                    <a:pt x="192" y="21"/>
                    <a:pt x="192" y="21"/>
                  </a:cubicBezTo>
                  <a:cubicBezTo>
                    <a:pt x="192" y="21"/>
                    <a:pt x="192" y="21"/>
                    <a:pt x="192" y="21"/>
                  </a:cubicBezTo>
                  <a:cubicBezTo>
                    <a:pt x="198" y="35"/>
                    <a:pt x="198" y="35"/>
                    <a:pt x="198" y="35"/>
                  </a:cubicBezTo>
                  <a:close/>
                  <a:moveTo>
                    <a:pt x="178" y="44"/>
                  </a:moveTo>
                  <a:cubicBezTo>
                    <a:pt x="179" y="44"/>
                    <a:pt x="179" y="43"/>
                    <a:pt x="180" y="43"/>
                  </a:cubicBezTo>
                  <a:cubicBezTo>
                    <a:pt x="173" y="29"/>
                    <a:pt x="173" y="29"/>
                    <a:pt x="173" y="29"/>
                  </a:cubicBezTo>
                  <a:cubicBezTo>
                    <a:pt x="172" y="29"/>
                    <a:pt x="172" y="29"/>
                    <a:pt x="171" y="30"/>
                  </a:cubicBezTo>
                  <a:cubicBezTo>
                    <a:pt x="178" y="44"/>
                    <a:pt x="178" y="44"/>
                    <a:pt x="178" y="44"/>
                  </a:cubicBezTo>
                  <a:close/>
                  <a:moveTo>
                    <a:pt x="178" y="44"/>
                  </a:moveTo>
                  <a:cubicBezTo>
                    <a:pt x="178" y="44"/>
                    <a:pt x="178" y="44"/>
                    <a:pt x="178" y="44"/>
                  </a:cubicBezTo>
                  <a:cubicBezTo>
                    <a:pt x="171" y="30"/>
                    <a:pt x="171" y="30"/>
                    <a:pt x="171" y="30"/>
                  </a:cubicBezTo>
                  <a:cubicBezTo>
                    <a:pt x="171" y="30"/>
                    <a:pt x="171" y="30"/>
                    <a:pt x="171" y="30"/>
                  </a:cubicBezTo>
                  <a:cubicBezTo>
                    <a:pt x="178" y="44"/>
                    <a:pt x="178" y="44"/>
                    <a:pt x="178" y="44"/>
                  </a:cubicBezTo>
                  <a:close/>
                  <a:moveTo>
                    <a:pt x="159" y="54"/>
                  </a:moveTo>
                  <a:cubicBezTo>
                    <a:pt x="160" y="54"/>
                    <a:pt x="160" y="53"/>
                    <a:pt x="161" y="53"/>
                  </a:cubicBezTo>
                  <a:cubicBezTo>
                    <a:pt x="153" y="39"/>
                    <a:pt x="153" y="39"/>
                    <a:pt x="153" y="39"/>
                  </a:cubicBezTo>
                  <a:cubicBezTo>
                    <a:pt x="152" y="40"/>
                    <a:pt x="152" y="40"/>
                    <a:pt x="151" y="40"/>
                  </a:cubicBezTo>
                  <a:cubicBezTo>
                    <a:pt x="159" y="54"/>
                    <a:pt x="159" y="54"/>
                    <a:pt x="159" y="54"/>
                  </a:cubicBezTo>
                  <a:close/>
                  <a:moveTo>
                    <a:pt x="159" y="54"/>
                  </a:moveTo>
                  <a:cubicBezTo>
                    <a:pt x="159" y="54"/>
                    <a:pt x="159" y="54"/>
                    <a:pt x="159" y="54"/>
                  </a:cubicBezTo>
                  <a:cubicBezTo>
                    <a:pt x="151" y="40"/>
                    <a:pt x="151" y="40"/>
                    <a:pt x="151" y="40"/>
                  </a:cubicBezTo>
                  <a:cubicBezTo>
                    <a:pt x="151" y="40"/>
                    <a:pt x="151" y="40"/>
                    <a:pt x="151" y="40"/>
                  </a:cubicBezTo>
                  <a:cubicBezTo>
                    <a:pt x="159" y="54"/>
                    <a:pt x="159" y="54"/>
                    <a:pt x="159" y="54"/>
                  </a:cubicBezTo>
                  <a:close/>
                  <a:moveTo>
                    <a:pt x="141" y="65"/>
                  </a:moveTo>
                  <a:cubicBezTo>
                    <a:pt x="142" y="65"/>
                    <a:pt x="142" y="65"/>
                    <a:pt x="143" y="64"/>
                  </a:cubicBezTo>
                  <a:cubicBezTo>
                    <a:pt x="134" y="51"/>
                    <a:pt x="134" y="51"/>
                    <a:pt x="134" y="51"/>
                  </a:cubicBezTo>
                  <a:cubicBezTo>
                    <a:pt x="133" y="52"/>
                    <a:pt x="133" y="52"/>
                    <a:pt x="132" y="52"/>
                  </a:cubicBezTo>
                  <a:cubicBezTo>
                    <a:pt x="141" y="65"/>
                    <a:pt x="141" y="65"/>
                    <a:pt x="141" y="65"/>
                  </a:cubicBezTo>
                  <a:close/>
                  <a:moveTo>
                    <a:pt x="141" y="65"/>
                  </a:moveTo>
                  <a:cubicBezTo>
                    <a:pt x="141" y="65"/>
                    <a:pt x="141" y="65"/>
                    <a:pt x="141" y="65"/>
                  </a:cubicBezTo>
                  <a:cubicBezTo>
                    <a:pt x="132" y="52"/>
                    <a:pt x="132" y="52"/>
                    <a:pt x="132" y="52"/>
                  </a:cubicBezTo>
                  <a:cubicBezTo>
                    <a:pt x="132" y="52"/>
                    <a:pt x="132" y="52"/>
                    <a:pt x="132" y="52"/>
                  </a:cubicBezTo>
                  <a:cubicBezTo>
                    <a:pt x="141" y="65"/>
                    <a:pt x="141" y="65"/>
                    <a:pt x="141" y="65"/>
                  </a:cubicBezTo>
                  <a:close/>
                  <a:moveTo>
                    <a:pt x="124" y="78"/>
                  </a:moveTo>
                  <a:cubicBezTo>
                    <a:pt x="124" y="78"/>
                    <a:pt x="125" y="77"/>
                    <a:pt x="125" y="77"/>
                  </a:cubicBezTo>
                  <a:cubicBezTo>
                    <a:pt x="116" y="64"/>
                    <a:pt x="116" y="64"/>
                    <a:pt x="116" y="64"/>
                  </a:cubicBezTo>
                  <a:cubicBezTo>
                    <a:pt x="115" y="65"/>
                    <a:pt x="114" y="65"/>
                    <a:pt x="114" y="66"/>
                  </a:cubicBezTo>
                  <a:cubicBezTo>
                    <a:pt x="124" y="78"/>
                    <a:pt x="124" y="78"/>
                    <a:pt x="124" y="78"/>
                  </a:cubicBezTo>
                  <a:close/>
                  <a:moveTo>
                    <a:pt x="124" y="78"/>
                  </a:moveTo>
                  <a:cubicBezTo>
                    <a:pt x="124" y="78"/>
                    <a:pt x="124" y="78"/>
                    <a:pt x="124" y="78"/>
                  </a:cubicBezTo>
                  <a:cubicBezTo>
                    <a:pt x="114" y="66"/>
                    <a:pt x="114" y="66"/>
                    <a:pt x="114" y="66"/>
                  </a:cubicBezTo>
                  <a:cubicBezTo>
                    <a:pt x="114" y="66"/>
                    <a:pt x="114" y="66"/>
                    <a:pt x="114" y="66"/>
                  </a:cubicBezTo>
                  <a:cubicBezTo>
                    <a:pt x="124" y="78"/>
                    <a:pt x="124" y="78"/>
                    <a:pt x="124" y="78"/>
                  </a:cubicBezTo>
                  <a:close/>
                  <a:moveTo>
                    <a:pt x="108" y="92"/>
                  </a:moveTo>
                  <a:cubicBezTo>
                    <a:pt x="108" y="92"/>
                    <a:pt x="109" y="91"/>
                    <a:pt x="109" y="91"/>
                  </a:cubicBezTo>
                  <a:cubicBezTo>
                    <a:pt x="98" y="79"/>
                    <a:pt x="98" y="79"/>
                    <a:pt x="98" y="79"/>
                  </a:cubicBezTo>
                  <a:cubicBezTo>
                    <a:pt x="98" y="80"/>
                    <a:pt x="97" y="80"/>
                    <a:pt x="97" y="80"/>
                  </a:cubicBezTo>
                  <a:cubicBezTo>
                    <a:pt x="108" y="92"/>
                    <a:pt x="108" y="92"/>
                    <a:pt x="108" y="92"/>
                  </a:cubicBezTo>
                  <a:close/>
                  <a:moveTo>
                    <a:pt x="108" y="92"/>
                  </a:moveTo>
                  <a:cubicBezTo>
                    <a:pt x="108" y="92"/>
                    <a:pt x="108" y="92"/>
                    <a:pt x="108" y="92"/>
                  </a:cubicBezTo>
                  <a:cubicBezTo>
                    <a:pt x="97" y="80"/>
                    <a:pt x="97" y="80"/>
                    <a:pt x="97" y="80"/>
                  </a:cubicBezTo>
                  <a:cubicBezTo>
                    <a:pt x="97" y="81"/>
                    <a:pt x="97" y="81"/>
                    <a:pt x="97" y="81"/>
                  </a:cubicBezTo>
                  <a:cubicBezTo>
                    <a:pt x="108" y="92"/>
                    <a:pt x="108" y="92"/>
                    <a:pt x="108" y="92"/>
                  </a:cubicBezTo>
                  <a:close/>
                  <a:moveTo>
                    <a:pt x="93" y="107"/>
                  </a:moveTo>
                  <a:cubicBezTo>
                    <a:pt x="93" y="107"/>
                    <a:pt x="93" y="106"/>
                    <a:pt x="94" y="106"/>
                  </a:cubicBezTo>
                  <a:cubicBezTo>
                    <a:pt x="82" y="95"/>
                    <a:pt x="82" y="95"/>
                    <a:pt x="82" y="95"/>
                  </a:cubicBezTo>
                  <a:cubicBezTo>
                    <a:pt x="82" y="95"/>
                    <a:pt x="81" y="96"/>
                    <a:pt x="81" y="96"/>
                  </a:cubicBezTo>
                  <a:lnTo>
                    <a:pt x="93" y="107"/>
                  </a:lnTo>
                  <a:close/>
                  <a:moveTo>
                    <a:pt x="93" y="107"/>
                  </a:moveTo>
                  <a:cubicBezTo>
                    <a:pt x="93" y="107"/>
                    <a:pt x="93" y="107"/>
                    <a:pt x="93" y="107"/>
                  </a:cubicBezTo>
                  <a:cubicBezTo>
                    <a:pt x="81" y="96"/>
                    <a:pt x="81" y="96"/>
                    <a:pt x="81" y="96"/>
                  </a:cubicBezTo>
                  <a:cubicBezTo>
                    <a:pt x="81" y="96"/>
                    <a:pt x="81" y="96"/>
                    <a:pt x="81" y="96"/>
                  </a:cubicBezTo>
                  <a:cubicBezTo>
                    <a:pt x="93" y="107"/>
                    <a:pt x="93" y="107"/>
                    <a:pt x="93" y="107"/>
                  </a:cubicBezTo>
                  <a:close/>
                  <a:moveTo>
                    <a:pt x="79" y="124"/>
                  </a:moveTo>
                  <a:cubicBezTo>
                    <a:pt x="79" y="123"/>
                    <a:pt x="79" y="123"/>
                    <a:pt x="80" y="122"/>
                  </a:cubicBezTo>
                  <a:cubicBezTo>
                    <a:pt x="67" y="112"/>
                    <a:pt x="67" y="112"/>
                    <a:pt x="67" y="112"/>
                  </a:cubicBezTo>
                  <a:cubicBezTo>
                    <a:pt x="67" y="113"/>
                    <a:pt x="67" y="113"/>
                    <a:pt x="66" y="114"/>
                  </a:cubicBezTo>
                  <a:cubicBezTo>
                    <a:pt x="79" y="124"/>
                    <a:pt x="79" y="124"/>
                    <a:pt x="79" y="124"/>
                  </a:cubicBezTo>
                  <a:close/>
                  <a:moveTo>
                    <a:pt x="79" y="124"/>
                  </a:moveTo>
                  <a:cubicBezTo>
                    <a:pt x="79" y="124"/>
                    <a:pt x="79" y="124"/>
                    <a:pt x="79" y="124"/>
                  </a:cubicBezTo>
                  <a:cubicBezTo>
                    <a:pt x="66" y="114"/>
                    <a:pt x="66" y="114"/>
                    <a:pt x="66" y="114"/>
                  </a:cubicBezTo>
                  <a:cubicBezTo>
                    <a:pt x="66" y="114"/>
                    <a:pt x="66" y="114"/>
                    <a:pt x="66" y="114"/>
                  </a:cubicBezTo>
                  <a:cubicBezTo>
                    <a:pt x="79" y="124"/>
                    <a:pt x="79" y="124"/>
                    <a:pt x="79" y="124"/>
                  </a:cubicBezTo>
                  <a:close/>
                  <a:moveTo>
                    <a:pt x="66" y="141"/>
                  </a:moveTo>
                  <a:cubicBezTo>
                    <a:pt x="66" y="140"/>
                    <a:pt x="67" y="140"/>
                    <a:pt x="67" y="139"/>
                  </a:cubicBezTo>
                  <a:cubicBezTo>
                    <a:pt x="54" y="130"/>
                    <a:pt x="54" y="130"/>
                    <a:pt x="54" y="130"/>
                  </a:cubicBezTo>
                  <a:cubicBezTo>
                    <a:pt x="53" y="131"/>
                    <a:pt x="53" y="131"/>
                    <a:pt x="53" y="132"/>
                  </a:cubicBezTo>
                  <a:cubicBezTo>
                    <a:pt x="66" y="141"/>
                    <a:pt x="66" y="141"/>
                    <a:pt x="66" y="141"/>
                  </a:cubicBezTo>
                  <a:close/>
                  <a:moveTo>
                    <a:pt x="66" y="141"/>
                  </a:moveTo>
                  <a:cubicBezTo>
                    <a:pt x="66" y="141"/>
                    <a:pt x="66" y="141"/>
                    <a:pt x="66" y="141"/>
                  </a:cubicBezTo>
                  <a:cubicBezTo>
                    <a:pt x="53" y="132"/>
                    <a:pt x="53" y="132"/>
                    <a:pt x="53" y="132"/>
                  </a:cubicBezTo>
                  <a:cubicBezTo>
                    <a:pt x="53" y="132"/>
                    <a:pt x="53" y="132"/>
                    <a:pt x="53" y="132"/>
                  </a:cubicBezTo>
                  <a:cubicBezTo>
                    <a:pt x="66" y="141"/>
                    <a:pt x="66" y="141"/>
                    <a:pt x="66" y="141"/>
                  </a:cubicBezTo>
                  <a:close/>
                  <a:moveTo>
                    <a:pt x="55" y="159"/>
                  </a:moveTo>
                  <a:cubicBezTo>
                    <a:pt x="55" y="158"/>
                    <a:pt x="55" y="158"/>
                    <a:pt x="55" y="157"/>
                  </a:cubicBezTo>
                  <a:cubicBezTo>
                    <a:pt x="42" y="149"/>
                    <a:pt x="42" y="149"/>
                    <a:pt x="42" y="149"/>
                  </a:cubicBezTo>
                  <a:cubicBezTo>
                    <a:pt x="41" y="150"/>
                    <a:pt x="41" y="150"/>
                    <a:pt x="41" y="151"/>
                  </a:cubicBezTo>
                  <a:cubicBezTo>
                    <a:pt x="55" y="159"/>
                    <a:pt x="55" y="159"/>
                    <a:pt x="55" y="159"/>
                  </a:cubicBezTo>
                  <a:close/>
                  <a:moveTo>
                    <a:pt x="54" y="159"/>
                  </a:moveTo>
                  <a:cubicBezTo>
                    <a:pt x="55" y="159"/>
                    <a:pt x="55" y="159"/>
                    <a:pt x="55" y="159"/>
                  </a:cubicBezTo>
                  <a:cubicBezTo>
                    <a:pt x="41" y="151"/>
                    <a:pt x="41" y="151"/>
                    <a:pt x="41" y="151"/>
                  </a:cubicBezTo>
                  <a:cubicBezTo>
                    <a:pt x="41" y="151"/>
                    <a:pt x="41" y="151"/>
                    <a:pt x="41" y="151"/>
                  </a:cubicBezTo>
                  <a:cubicBezTo>
                    <a:pt x="54" y="159"/>
                    <a:pt x="54" y="159"/>
                    <a:pt x="54" y="159"/>
                  </a:cubicBezTo>
                  <a:close/>
                  <a:moveTo>
                    <a:pt x="45" y="178"/>
                  </a:moveTo>
                  <a:cubicBezTo>
                    <a:pt x="45" y="177"/>
                    <a:pt x="45" y="177"/>
                    <a:pt x="45" y="176"/>
                  </a:cubicBezTo>
                  <a:cubicBezTo>
                    <a:pt x="31" y="169"/>
                    <a:pt x="31" y="169"/>
                    <a:pt x="31" y="169"/>
                  </a:cubicBezTo>
                  <a:cubicBezTo>
                    <a:pt x="31" y="170"/>
                    <a:pt x="30" y="170"/>
                    <a:pt x="30" y="171"/>
                  </a:cubicBezTo>
                  <a:cubicBezTo>
                    <a:pt x="45" y="178"/>
                    <a:pt x="45" y="178"/>
                    <a:pt x="45" y="178"/>
                  </a:cubicBezTo>
                  <a:close/>
                  <a:moveTo>
                    <a:pt x="44" y="178"/>
                  </a:moveTo>
                  <a:cubicBezTo>
                    <a:pt x="45" y="178"/>
                    <a:pt x="45" y="178"/>
                    <a:pt x="45" y="178"/>
                  </a:cubicBezTo>
                  <a:cubicBezTo>
                    <a:pt x="30" y="171"/>
                    <a:pt x="30" y="171"/>
                    <a:pt x="30" y="171"/>
                  </a:cubicBezTo>
                  <a:cubicBezTo>
                    <a:pt x="30" y="171"/>
                    <a:pt x="30" y="171"/>
                    <a:pt x="30" y="171"/>
                  </a:cubicBezTo>
                  <a:cubicBezTo>
                    <a:pt x="44" y="178"/>
                    <a:pt x="44" y="178"/>
                    <a:pt x="44" y="178"/>
                  </a:cubicBezTo>
                  <a:close/>
                  <a:moveTo>
                    <a:pt x="36" y="198"/>
                  </a:moveTo>
                  <a:cubicBezTo>
                    <a:pt x="36" y="197"/>
                    <a:pt x="36" y="196"/>
                    <a:pt x="37" y="196"/>
                  </a:cubicBezTo>
                  <a:cubicBezTo>
                    <a:pt x="22" y="190"/>
                    <a:pt x="22" y="190"/>
                    <a:pt x="22" y="190"/>
                  </a:cubicBezTo>
                  <a:cubicBezTo>
                    <a:pt x="22" y="190"/>
                    <a:pt x="21" y="191"/>
                    <a:pt x="21" y="192"/>
                  </a:cubicBezTo>
                  <a:cubicBezTo>
                    <a:pt x="36" y="198"/>
                    <a:pt x="36" y="198"/>
                    <a:pt x="36" y="198"/>
                  </a:cubicBezTo>
                  <a:close/>
                  <a:moveTo>
                    <a:pt x="36" y="198"/>
                  </a:moveTo>
                  <a:cubicBezTo>
                    <a:pt x="36" y="198"/>
                    <a:pt x="36" y="198"/>
                    <a:pt x="36" y="198"/>
                  </a:cubicBezTo>
                  <a:cubicBezTo>
                    <a:pt x="21" y="192"/>
                    <a:pt x="21" y="192"/>
                    <a:pt x="21" y="192"/>
                  </a:cubicBezTo>
                  <a:cubicBezTo>
                    <a:pt x="21" y="192"/>
                    <a:pt x="21" y="192"/>
                    <a:pt x="21" y="192"/>
                  </a:cubicBezTo>
                  <a:cubicBezTo>
                    <a:pt x="36" y="198"/>
                    <a:pt x="36" y="198"/>
                    <a:pt x="36" y="198"/>
                  </a:cubicBezTo>
                  <a:close/>
                  <a:moveTo>
                    <a:pt x="29" y="218"/>
                  </a:moveTo>
                  <a:cubicBezTo>
                    <a:pt x="29" y="217"/>
                    <a:pt x="29" y="217"/>
                    <a:pt x="29" y="216"/>
                  </a:cubicBezTo>
                  <a:cubicBezTo>
                    <a:pt x="14" y="211"/>
                    <a:pt x="14" y="211"/>
                    <a:pt x="14" y="211"/>
                  </a:cubicBezTo>
                  <a:cubicBezTo>
                    <a:pt x="14" y="212"/>
                    <a:pt x="14" y="212"/>
                    <a:pt x="14" y="213"/>
                  </a:cubicBezTo>
                  <a:cubicBezTo>
                    <a:pt x="29" y="218"/>
                    <a:pt x="29" y="218"/>
                    <a:pt x="29" y="218"/>
                  </a:cubicBezTo>
                  <a:close/>
                  <a:moveTo>
                    <a:pt x="29" y="218"/>
                  </a:moveTo>
                  <a:cubicBezTo>
                    <a:pt x="29" y="218"/>
                    <a:pt x="29" y="218"/>
                    <a:pt x="29" y="218"/>
                  </a:cubicBezTo>
                  <a:cubicBezTo>
                    <a:pt x="14" y="213"/>
                    <a:pt x="14" y="213"/>
                    <a:pt x="14" y="213"/>
                  </a:cubicBezTo>
                  <a:cubicBezTo>
                    <a:pt x="14" y="213"/>
                    <a:pt x="14" y="213"/>
                    <a:pt x="14" y="213"/>
                  </a:cubicBezTo>
                  <a:cubicBezTo>
                    <a:pt x="29" y="218"/>
                    <a:pt x="29" y="218"/>
                    <a:pt x="29" y="218"/>
                  </a:cubicBezTo>
                  <a:close/>
                  <a:moveTo>
                    <a:pt x="23" y="238"/>
                  </a:moveTo>
                  <a:cubicBezTo>
                    <a:pt x="24" y="238"/>
                    <a:pt x="24" y="237"/>
                    <a:pt x="24" y="237"/>
                  </a:cubicBezTo>
                  <a:cubicBezTo>
                    <a:pt x="8" y="233"/>
                    <a:pt x="8" y="233"/>
                    <a:pt x="8" y="233"/>
                  </a:cubicBezTo>
                  <a:cubicBezTo>
                    <a:pt x="8" y="234"/>
                    <a:pt x="8" y="234"/>
                    <a:pt x="8" y="235"/>
                  </a:cubicBezTo>
                  <a:cubicBezTo>
                    <a:pt x="23" y="238"/>
                    <a:pt x="23" y="238"/>
                    <a:pt x="23" y="238"/>
                  </a:cubicBezTo>
                  <a:close/>
                  <a:moveTo>
                    <a:pt x="23" y="238"/>
                  </a:moveTo>
                  <a:cubicBezTo>
                    <a:pt x="23" y="238"/>
                    <a:pt x="23" y="238"/>
                    <a:pt x="23" y="238"/>
                  </a:cubicBezTo>
                  <a:cubicBezTo>
                    <a:pt x="8" y="235"/>
                    <a:pt x="8" y="235"/>
                    <a:pt x="8" y="235"/>
                  </a:cubicBezTo>
                  <a:cubicBezTo>
                    <a:pt x="8" y="235"/>
                    <a:pt x="8" y="235"/>
                    <a:pt x="8" y="235"/>
                  </a:cubicBezTo>
                  <a:cubicBezTo>
                    <a:pt x="23" y="238"/>
                    <a:pt x="23" y="238"/>
                    <a:pt x="23" y="238"/>
                  </a:cubicBezTo>
                  <a:close/>
                  <a:moveTo>
                    <a:pt x="19" y="259"/>
                  </a:moveTo>
                  <a:cubicBezTo>
                    <a:pt x="20" y="259"/>
                    <a:pt x="20" y="258"/>
                    <a:pt x="20" y="258"/>
                  </a:cubicBezTo>
                  <a:cubicBezTo>
                    <a:pt x="4" y="255"/>
                    <a:pt x="4" y="255"/>
                    <a:pt x="4" y="255"/>
                  </a:cubicBezTo>
                  <a:cubicBezTo>
                    <a:pt x="4" y="256"/>
                    <a:pt x="4" y="256"/>
                    <a:pt x="4" y="257"/>
                  </a:cubicBezTo>
                  <a:lnTo>
                    <a:pt x="19" y="259"/>
                  </a:lnTo>
                  <a:close/>
                  <a:moveTo>
                    <a:pt x="19" y="259"/>
                  </a:moveTo>
                  <a:cubicBezTo>
                    <a:pt x="19" y="259"/>
                    <a:pt x="19" y="259"/>
                    <a:pt x="19" y="259"/>
                  </a:cubicBezTo>
                  <a:cubicBezTo>
                    <a:pt x="4" y="257"/>
                    <a:pt x="4" y="257"/>
                    <a:pt x="4" y="257"/>
                  </a:cubicBezTo>
                  <a:cubicBezTo>
                    <a:pt x="4" y="257"/>
                    <a:pt x="4" y="257"/>
                    <a:pt x="4" y="257"/>
                  </a:cubicBezTo>
                  <a:cubicBezTo>
                    <a:pt x="19" y="259"/>
                    <a:pt x="19" y="259"/>
                    <a:pt x="19" y="259"/>
                  </a:cubicBezTo>
                  <a:close/>
                  <a:moveTo>
                    <a:pt x="17" y="281"/>
                  </a:moveTo>
                  <a:cubicBezTo>
                    <a:pt x="17" y="280"/>
                    <a:pt x="17" y="279"/>
                    <a:pt x="17" y="279"/>
                  </a:cubicBezTo>
                  <a:cubicBezTo>
                    <a:pt x="1" y="278"/>
                    <a:pt x="1" y="278"/>
                    <a:pt x="1" y="278"/>
                  </a:cubicBezTo>
                  <a:cubicBezTo>
                    <a:pt x="1" y="278"/>
                    <a:pt x="1" y="279"/>
                    <a:pt x="1" y="280"/>
                  </a:cubicBezTo>
                  <a:lnTo>
                    <a:pt x="17" y="281"/>
                  </a:lnTo>
                  <a:close/>
                  <a:moveTo>
                    <a:pt x="17" y="281"/>
                  </a:moveTo>
                  <a:cubicBezTo>
                    <a:pt x="17" y="281"/>
                    <a:pt x="17" y="281"/>
                    <a:pt x="17" y="281"/>
                  </a:cubicBezTo>
                  <a:cubicBezTo>
                    <a:pt x="1" y="280"/>
                    <a:pt x="1" y="280"/>
                    <a:pt x="1" y="280"/>
                  </a:cubicBezTo>
                  <a:cubicBezTo>
                    <a:pt x="1" y="280"/>
                    <a:pt x="1" y="280"/>
                    <a:pt x="1" y="280"/>
                  </a:cubicBezTo>
                  <a:cubicBezTo>
                    <a:pt x="17" y="281"/>
                    <a:pt x="17" y="281"/>
                    <a:pt x="17" y="281"/>
                  </a:cubicBezTo>
                  <a:close/>
                  <a:moveTo>
                    <a:pt x="16" y="302"/>
                  </a:moveTo>
                  <a:cubicBezTo>
                    <a:pt x="16" y="302"/>
                    <a:pt x="16" y="302"/>
                    <a:pt x="16" y="302"/>
                  </a:cubicBezTo>
                  <a:cubicBezTo>
                    <a:pt x="16" y="301"/>
                    <a:pt x="16" y="301"/>
                    <a:pt x="16" y="300"/>
                  </a:cubicBezTo>
                  <a:cubicBezTo>
                    <a:pt x="0" y="300"/>
                    <a:pt x="0" y="300"/>
                    <a:pt x="0" y="300"/>
                  </a:cubicBezTo>
                  <a:cubicBezTo>
                    <a:pt x="0" y="301"/>
                    <a:pt x="0" y="301"/>
                    <a:pt x="0" y="302"/>
                  </a:cubicBezTo>
                  <a:cubicBezTo>
                    <a:pt x="0" y="302"/>
                    <a:pt x="0" y="302"/>
                    <a:pt x="0" y="302"/>
                  </a:cubicBezTo>
                  <a:cubicBezTo>
                    <a:pt x="16" y="302"/>
                    <a:pt x="16" y="302"/>
                    <a:pt x="16" y="302"/>
                  </a:cubicBezTo>
                  <a:close/>
                  <a:moveTo>
                    <a:pt x="16" y="302"/>
                  </a:moveTo>
                  <a:cubicBezTo>
                    <a:pt x="16" y="302"/>
                    <a:pt x="16" y="302"/>
                    <a:pt x="16" y="302"/>
                  </a:cubicBezTo>
                  <a:cubicBezTo>
                    <a:pt x="0" y="302"/>
                    <a:pt x="0" y="302"/>
                    <a:pt x="0" y="302"/>
                  </a:cubicBezTo>
                  <a:cubicBezTo>
                    <a:pt x="0" y="302"/>
                    <a:pt x="0" y="302"/>
                    <a:pt x="0" y="302"/>
                  </a:cubicBezTo>
                  <a:cubicBezTo>
                    <a:pt x="16" y="302"/>
                    <a:pt x="16" y="302"/>
                    <a:pt x="16" y="302"/>
                  </a:cubicBezTo>
                  <a:close/>
                  <a:moveTo>
                    <a:pt x="17" y="324"/>
                  </a:moveTo>
                  <a:cubicBezTo>
                    <a:pt x="17" y="323"/>
                    <a:pt x="17" y="322"/>
                    <a:pt x="17" y="322"/>
                  </a:cubicBezTo>
                  <a:cubicBezTo>
                    <a:pt x="1" y="323"/>
                    <a:pt x="1" y="323"/>
                    <a:pt x="1" y="323"/>
                  </a:cubicBezTo>
                  <a:cubicBezTo>
                    <a:pt x="1" y="323"/>
                    <a:pt x="1" y="324"/>
                    <a:pt x="1" y="325"/>
                  </a:cubicBezTo>
                  <a:cubicBezTo>
                    <a:pt x="17" y="324"/>
                    <a:pt x="17" y="324"/>
                    <a:pt x="17" y="324"/>
                  </a:cubicBezTo>
                  <a:close/>
                  <a:moveTo>
                    <a:pt x="17" y="324"/>
                  </a:moveTo>
                  <a:cubicBezTo>
                    <a:pt x="17" y="324"/>
                    <a:pt x="17" y="324"/>
                    <a:pt x="17" y="324"/>
                  </a:cubicBezTo>
                  <a:cubicBezTo>
                    <a:pt x="1" y="325"/>
                    <a:pt x="1" y="325"/>
                    <a:pt x="1" y="325"/>
                  </a:cubicBezTo>
                  <a:cubicBezTo>
                    <a:pt x="1" y="325"/>
                    <a:pt x="1" y="325"/>
                    <a:pt x="1" y="325"/>
                  </a:cubicBezTo>
                  <a:cubicBezTo>
                    <a:pt x="17" y="324"/>
                    <a:pt x="17" y="324"/>
                    <a:pt x="17" y="324"/>
                  </a:cubicBezTo>
                  <a:close/>
                  <a:moveTo>
                    <a:pt x="20" y="345"/>
                  </a:moveTo>
                  <a:cubicBezTo>
                    <a:pt x="19" y="344"/>
                    <a:pt x="19" y="343"/>
                    <a:pt x="19" y="343"/>
                  </a:cubicBezTo>
                  <a:cubicBezTo>
                    <a:pt x="3" y="345"/>
                    <a:pt x="3" y="345"/>
                    <a:pt x="3" y="345"/>
                  </a:cubicBezTo>
                  <a:cubicBezTo>
                    <a:pt x="4" y="346"/>
                    <a:pt x="4" y="346"/>
                    <a:pt x="4" y="347"/>
                  </a:cubicBezTo>
                  <a:cubicBezTo>
                    <a:pt x="20" y="345"/>
                    <a:pt x="20" y="345"/>
                    <a:pt x="20" y="345"/>
                  </a:cubicBezTo>
                  <a:close/>
                  <a:moveTo>
                    <a:pt x="20" y="345"/>
                  </a:moveTo>
                  <a:cubicBezTo>
                    <a:pt x="20" y="345"/>
                    <a:pt x="20" y="345"/>
                    <a:pt x="20" y="345"/>
                  </a:cubicBezTo>
                  <a:cubicBezTo>
                    <a:pt x="4" y="347"/>
                    <a:pt x="4" y="347"/>
                    <a:pt x="4" y="347"/>
                  </a:cubicBezTo>
                  <a:cubicBezTo>
                    <a:pt x="4" y="347"/>
                    <a:pt x="4" y="347"/>
                    <a:pt x="4" y="347"/>
                  </a:cubicBezTo>
                  <a:cubicBezTo>
                    <a:pt x="20" y="345"/>
                    <a:pt x="20" y="345"/>
                    <a:pt x="20" y="345"/>
                  </a:cubicBezTo>
                  <a:close/>
                  <a:moveTo>
                    <a:pt x="24" y="366"/>
                  </a:moveTo>
                  <a:cubicBezTo>
                    <a:pt x="23" y="365"/>
                    <a:pt x="23" y="365"/>
                    <a:pt x="23" y="364"/>
                  </a:cubicBezTo>
                  <a:cubicBezTo>
                    <a:pt x="7" y="367"/>
                    <a:pt x="7" y="367"/>
                    <a:pt x="7" y="367"/>
                  </a:cubicBezTo>
                  <a:cubicBezTo>
                    <a:pt x="8" y="368"/>
                    <a:pt x="8" y="369"/>
                    <a:pt x="8" y="369"/>
                  </a:cubicBezTo>
                  <a:cubicBezTo>
                    <a:pt x="24" y="366"/>
                    <a:pt x="24" y="366"/>
                    <a:pt x="24" y="366"/>
                  </a:cubicBezTo>
                  <a:close/>
                  <a:moveTo>
                    <a:pt x="24" y="366"/>
                  </a:moveTo>
                  <a:cubicBezTo>
                    <a:pt x="24" y="366"/>
                    <a:pt x="24" y="366"/>
                    <a:pt x="24" y="366"/>
                  </a:cubicBezTo>
                  <a:cubicBezTo>
                    <a:pt x="8" y="369"/>
                    <a:pt x="8" y="369"/>
                    <a:pt x="8" y="369"/>
                  </a:cubicBezTo>
                  <a:cubicBezTo>
                    <a:pt x="8" y="369"/>
                    <a:pt x="8" y="369"/>
                    <a:pt x="8" y="369"/>
                  </a:cubicBezTo>
                  <a:cubicBezTo>
                    <a:pt x="24" y="366"/>
                    <a:pt x="24" y="366"/>
                    <a:pt x="24" y="366"/>
                  </a:cubicBezTo>
                  <a:close/>
                  <a:moveTo>
                    <a:pt x="29" y="386"/>
                  </a:moveTo>
                  <a:cubicBezTo>
                    <a:pt x="29" y="386"/>
                    <a:pt x="29" y="385"/>
                    <a:pt x="28" y="385"/>
                  </a:cubicBezTo>
                  <a:cubicBezTo>
                    <a:pt x="13" y="389"/>
                    <a:pt x="13" y="389"/>
                    <a:pt x="13" y="389"/>
                  </a:cubicBezTo>
                  <a:cubicBezTo>
                    <a:pt x="13" y="390"/>
                    <a:pt x="14" y="391"/>
                    <a:pt x="14" y="391"/>
                  </a:cubicBezTo>
                  <a:lnTo>
                    <a:pt x="29" y="386"/>
                  </a:lnTo>
                  <a:close/>
                  <a:moveTo>
                    <a:pt x="29" y="386"/>
                  </a:moveTo>
                  <a:cubicBezTo>
                    <a:pt x="29" y="386"/>
                    <a:pt x="29" y="386"/>
                    <a:pt x="29" y="386"/>
                  </a:cubicBezTo>
                  <a:cubicBezTo>
                    <a:pt x="14" y="391"/>
                    <a:pt x="14" y="391"/>
                    <a:pt x="14" y="391"/>
                  </a:cubicBezTo>
                  <a:cubicBezTo>
                    <a:pt x="14" y="391"/>
                    <a:pt x="14" y="391"/>
                    <a:pt x="14" y="391"/>
                  </a:cubicBezTo>
                  <a:cubicBezTo>
                    <a:pt x="29" y="386"/>
                    <a:pt x="29" y="386"/>
                    <a:pt x="29" y="386"/>
                  </a:cubicBezTo>
                  <a:close/>
                  <a:moveTo>
                    <a:pt x="36" y="407"/>
                  </a:moveTo>
                  <a:cubicBezTo>
                    <a:pt x="36" y="406"/>
                    <a:pt x="36" y="405"/>
                    <a:pt x="35" y="405"/>
                  </a:cubicBezTo>
                  <a:cubicBezTo>
                    <a:pt x="21" y="411"/>
                    <a:pt x="21" y="411"/>
                    <a:pt x="21" y="411"/>
                  </a:cubicBezTo>
                  <a:cubicBezTo>
                    <a:pt x="21" y="411"/>
                    <a:pt x="21" y="412"/>
                    <a:pt x="21" y="413"/>
                  </a:cubicBezTo>
                  <a:cubicBezTo>
                    <a:pt x="36" y="407"/>
                    <a:pt x="36" y="407"/>
                    <a:pt x="36" y="407"/>
                  </a:cubicBezTo>
                  <a:close/>
                  <a:moveTo>
                    <a:pt x="36" y="407"/>
                  </a:moveTo>
                  <a:cubicBezTo>
                    <a:pt x="36" y="407"/>
                    <a:pt x="36" y="407"/>
                    <a:pt x="36" y="407"/>
                  </a:cubicBezTo>
                  <a:cubicBezTo>
                    <a:pt x="21" y="413"/>
                    <a:pt x="21" y="413"/>
                    <a:pt x="21" y="413"/>
                  </a:cubicBezTo>
                  <a:cubicBezTo>
                    <a:pt x="21" y="413"/>
                    <a:pt x="21" y="413"/>
                    <a:pt x="21" y="413"/>
                  </a:cubicBezTo>
                  <a:cubicBezTo>
                    <a:pt x="36" y="407"/>
                    <a:pt x="36" y="407"/>
                    <a:pt x="36" y="407"/>
                  </a:cubicBezTo>
                  <a:close/>
                  <a:moveTo>
                    <a:pt x="45" y="426"/>
                  </a:moveTo>
                  <a:cubicBezTo>
                    <a:pt x="44" y="426"/>
                    <a:pt x="44" y="425"/>
                    <a:pt x="44" y="424"/>
                  </a:cubicBezTo>
                  <a:cubicBezTo>
                    <a:pt x="29" y="431"/>
                    <a:pt x="29" y="431"/>
                    <a:pt x="29" y="431"/>
                  </a:cubicBezTo>
                  <a:cubicBezTo>
                    <a:pt x="30" y="432"/>
                    <a:pt x="30" y="433"/>
                    <a:pt x="30" y="433"/>
                  </a:cubicBezTo>
                  <a:cubicBezTo>
                    <a:pt x="45" y="426"/>
                    <a:pt x="45" y="426"/>
                    <a:pt x="45" y="426"/>
                  </a:cubicBezTo>
                  <a:close/>
                  <a:moveTo>
                    <a:pt x="45" y="426"/>
                  </a:moveTo>
                  <a:cubicBezTo>
                    <a:pt x="45" y="426"/>
                    <a:pt x="45" y="426"/>
                    <a:pt x="45" y="426"/>
                  </a:cubicBezTo>
                  <a:cubicBezTo>
                    <a:pt x="30" y="433"/>
                    <a:pt x="30" y="433"/>
                    <a:pt x="30" y="433"/>
                  </a:cubicBezTo>
                  <a:cubicBezTo>
                    <a:pt x="30" y="433"/>
                    <a:pt x="30" y="433"/>
                    <a:pt x="30" y="433"/>
                  </a:cubicBezTo>
                  <a:cubicBezTo>
                    <a:pt x="45" y="426"/>
                    <a:pt x="45" y="426"/>
                    <a:pt x="45" y="426"/>
                  </a:cubicBezTo>
                  <a:close/>
                  <a:moveTo>
                    <a:pt x="55" y="445"/>
                  </a:moveTo>
                  <a:cubicBezTo>
                    <a:pt x="54" y="445"/>
                    <a:pt x="54" y="444"/>
                    <a:pt x="54" y="443"/>
                  </a:cubicBezTo>
                  <a:cubicBezTo>
                    <a:pt x="40" y="451"/>
                    <a:pt x="40" y="451"/>
                    <a:pt x="40" y="451"/>
                  </a:cubicBezTo>
                  <a:cubicBezTo>
                    <a:pt x="40" y="452"/>
                    <a:pt x="41" y="453"/>
                    <a:pt x="41" y="453"/>
                  </a:cubicBezTo>
                  <a:cubicBezTo>
                    <a:pt x="55" y="445"/>
                    <a:pt x="55" y="445"/>
                    <a:pt x="55" y="445"/>
                  </a:cubicBezTo>
                  <a:close/>
                  <a:moveTo>
                    <a:pt x="55" y="445"/>
                  </a:moveTo>
                  <a:cubicBezTo>
                    <a:pt x="55" y="445"/>
                    <a:pt x="55" y="445"/>
                    <a:pt x="55" y="445"/>
                  </a:cubicBezTo>
                  <a:cubicBezTo>
                    <a:pt x="41" y="453"/>
                    <a:pt x="41" y="453"/>
                    <a:pt x="41" y="453"/>
                  </a:cubicBezTo>
                  <a:cubicBezTo>
                    <a:pt x="41" y="453"/>
                    <a:pt x="41" y="453"/>
                    <a:pt x="41" y="453"/>
                  </a:cubicBezTo>
                  <a:cubicBezTo>
                    <a:pt x="55" y="445"/>
                    <a:pt x="55" y="445"/>
                    <a:pt x="55" y="445"/>
                  </a:cubicBezTo>
                  <a:close/>
                  <a:moveTo>
                    <a:pt x="66" y="463"/>
                  </a:moveTo>
                  <a:cubicBezTo>
                    <a:pt x="66" y="463"/>
                    <a:pt x="65" y="462"/>
                    <a:pt x="65" y="462"/>
                  </a:cubicBezTo>
                  <a:cubicBezTo>
                    <a:pt x="52" y="471"/>
                    <a:pt x="52" y="471"/>
                    <a:pt x="52" y="471"/>
                  </a:cubicBezTo>
                  <a:cubicBezTo>
                    <a:pt x="52" y="471"/>
                    <a:pt x="53" y="472"/>
                    <a:pt x="53" y="472"/>
                  </a:cubicBezTo>
                  <a:lnTo>
                    <a:pt x="66" y="463"/>
                  </a:lnTo>
                  <a:close/>
                  <a:moveTo>
                    <a:pt x="66" y="463"/>
                  </a:moveTo>
                  <a:cubicBezTo>
                    <a:pt x="66" y="463"/>
                    <a:pt x="66" y="463"/>
                    <a:pt x="66" y="463"/>
                  </a:cubicBezTo>
                  <a:cubicBezTo>
                    <a:pt x="53" y="472"/>
                    <a:pt x="53" y="472"/>
                    <a:pt x="53" y="472"/>
                  </a:cubicBezTo>
                  <a:cubicBezTo>
                    <a:pt x="53" y="472"/>
                    <a:pt x="53" y="472"/>
                    <a:pt x="53" y="472"/>
                  </a:cubicBezTo>
                  <a:cubicBezTo>
                    <a:pt x="66" y="463"/>
                    <a:pt x="66" y="463"/>
                    <a:pt x="66" y="463"/>
                  </a:cubicBezTo>
                  <a:close/>
                  <a:moveTo>
                    <a:pt x="79" y="480"/>
                  </a:moveTo>
                  <a:cubicBezTo>
                    <a:pt x="78" y="480"/>
                    <a:pt x="78" y="479"/>
                    <a:pt x="78" y="479"/>
                  </a:cubicBezTo>
                  <a:cubicBezTo>
                    <a:pt x="65" y="489"/>
                    <a:pt x="65" y="489"/>
                    <a:pt x="65" y="489"/>
                  </a:cubicBezTo>
                  <a:cubicBezTo>
                    <a:pt x="65" y="489"/>
                    <a:pt x="66" y="490"/>
                    <a:pt x="66" y="490"/>
                  </a:cubicBezTo>
                  <a:lnTo>
                    <a:pt x="79" y="480"/>
                  </a:lnTo>
                  <a:close/>
                  <a:moveTo>
                    <a:pt x="79" y="480"/>
                  </a:moveTo>
                  <a:cubicBezTo>
                    <a:pt x="79" y="480"/>
                    <a:pt x="79" y="480"/>
                    <a:pt x="79" y="480"/>
                  </a:cubicBezTo>
                  <a:cubicBezTo>
                    <a:pt x="66" y="490"/>
                    <a:pt x="66" y="490"/>
                    <a:pt x="66" y="490"/>
                  </a:cubicBezTo>
                  <a:cubicBezTo>
                    <a:pt x="66" y="490"/>
                    <a:pt x="66" y="490"/>
                    <a:pt x="66" y="490"/>
                  </a:cubicBezTo>
                  <a:cubicBezTo>
                    <a:pt x="79" y="480"/>
                    <a:pt x="79" y="480"/>
                    <a:pt x="79" y="480"/>
                  </a:cubicBezTo>
                  <a:close/>
                  <a:moveTo>
                    <a:pt x="93" y="497"/>
                  </a:moveTo>
                  <a:cubicBezTo>
                    <a:pt x="92" y="496"/>
                    <a:pt x="92" y="496"/>
                    <a:pt x="91" y="495"/>
                  </a:cubicBezTo>
                  <a:cubicBezTo>
                    <a:pt x="80" y="506"/>
                    <a:pt x="80" y="506"/>
                    <a:pt x="80" y="506"/>
                  </a:cubicBezTo>
                  <a:cubicBezTo>
                    <a:pt x="80" y="506"/>
                    <a:pt x="81" y="507"/>
                    <a:pt x="81" y="507"/>
                  </a:cubicBezTo>
                  <a:cubicBezTo>
                    <a:pt x="93" y="497"/>
                    <a:pt x="93" y="497"/>
                    <a:pt x="93" y="497"/>
                  </a:cubicBezTo>
                  <a:close/>
                  <a:moveTo>
                    <a:pt x="93" y="497"/>
                  </a:moveTo>
                  <a:cubicBezTo>
                    <a:pt x="93" y="497"/>
                    <a:pt x="93" y="497"/>
                    <a:pt x="93" y="497"/>
                  </a:cubicBezTo>
                  <a:cubicBezTo>
                    <a:pt x="81" y="507"/>
                    <a:pt x="81" y="507"/>
                    <a:pt x="81" y="507"/>
                  </a:cubicBezTo>
                  <a:cubicBezTo>
                    <a:pt x="81" y="508"/>
                    <a:pt x="81" y="508"/>
                    <a:pt x="81" y="508"/>
                  </a:cubicBezTo>
                  <a:cubicBezTo>
                    <a:pt x="93" y="497"/>
                    <a:pt x="93" y="497"/>
                    <a:pt x="93" y="497"/>
                  </a:cubicBezTo>
                  <a:close/>
                  <a:moveTo>
                    <a:pt x="108" y="512"/>
                  </a:moveTo>
                  <a:cubicBezTo>
                    <a:pt x="107" y="511"/>
                    <a:pt x="107" y="511"/>
                    <a:pt x="107" y="510"/>
                  </a:cubicBezTo>
                  <a:cubicBezTo>
                    <a:pt x="96" y="522"/>
                    <a:pt x="96" y="522"/>
                    <a:pt x="96" y="522"/>
                  </a:cubicBezTo>
                  <a:cubicBezTo>
                    <a:pt x="96" y="523"/>
                    <a:pt x="97" y="523"/>
                    <a:pt x="97" y="523"/>
                  </a:cubicBezTo>
                  <a:lnTo>
                    <a:pt x="108" y="512"/>
                  </a:lnTo>
                  <a:close/>
                  <a:moveTo>
                    <a:pt x="108" y="512"/>
                  </a:moveTo>
                  <a:cubicBezTo>
                    <a:pt x="108" y="512"/>
                    <a:pt x="108" y="512"/>
                    <a:pt x="108" y="512"/>
                  </a:cubicBezTo>
                  <a:cubicBezTo>
                    <a:pt x="97" y="523"/>
                    <a:pt x="97" y="523"/>
                    <a:pt x="97" y="523"/>
                  </a:cubicBezTo>
                  <a:cubicBezTo>
                    <a:pt x="97" y="523"/>
                    <a:pt x="97" y="523"/>
                    <a:pt x="97" y="523"/>
                  </a:cubicBezTo>
                  <a:cubicBezTo>
                    <a:pt x="108" y="512"/>
                    <a:pt x="108" y="512"/>
                    <a:pt x="108" y="512"/>
                  </a:cubicBezTo>
                  <a:close/>
                  <a:moveTo>
                    <a:pt x="124" y="526"/>
                  </a:moveTo>
                  <a:cubicBezTo>
                    <a:pt x="124" y="525"/>
                    <a:pt x="123" y="525"/>
                    <a:pt x="123" y="524"/>
                  </a:cubicBezTo>
                  <a:cubicBezTo>
                    <a:pt x="113" y="537"/>
                    <a:pt x="113" y="537"/>
                    <a:pt x="113" y="537"/>
                  </a:cubicBezTo>
                  <a:cubicBezTo>
                    <a:pt x="113" y="537"/>
                    <a:pt x="114" y="538"/>
                    <a:pt x="114" y="538"/>
                  </a:cubicBezTo>
                  <a:cubicBezTo>
                    <a:pt x="124" y="526"/>
                    <a:pt x="124" y="526"/>
                    <a:pt x="124" y="526"/>
                  </a:cubicBezTo>
                  <a:close/>
                  <a:moveTo>
                    <a:pt x="124" y="526"/>
                  </a:moveTo>
                  <a:cubicBezTo>
                    <a:pt x="124" y="526"/>
                    <a:pt x="124" y="526"/>
                    <a:pt x="124" y="526"/>
                  </a:cubicBezTo>
                  <a:cubicBezTo>
                    <a:pt x="114" y="538"/>
                    <a:pt x="114" y="538"/>
                    <a:pt x="114" y="538"/>
                  </a:cubicBezTo>
                  <a:cubicBezTo>
                    <a:pt x="114" y="538"/>
                    <a:pt x="114" y="538"/>
                    <a:pt x="114" y="538"/>
                  </a:cubicBezTo>
                  <a:cubicBezTo>
                    <a:pt x="124" y="526"/>
                    <a:pt x="124" y="526"/>
                    <a:pt x="124" y="526"/>
                  </a:cubicBezTo>
                  <a:close/>
                  <a:moveTo>
                    <a:pt x="141" y="538"/>
                  </a:moveTo>
                  <a:cubicBezTo>
                    <a:pt x="141" y="538"/>
                    <a:pt x="140" y="538"/>
                    <a:pt x="140" y="537"/>
                  </a:cubicBezTo>
                  <a:cubicBezTo>
                    <a:pt x="131" y="550"/>
                    <a:pt x="131" y="550"/>
                    <a:pt x="131" y="550"/>
                  </a:cubicBezTo>
                  <a:cubicBezTo>
                    <a:pt x="131" y="551"/>
                    <a:pt x="132" y="551"/>
                    <a:pt x="132" y="552"/>
                  </a:cubicBezTo>
                  <a:lnTo>
                    <a:pt x="141" y="538"/>
                  </a:lnTo>
                  <a:close/>
                  <a:moveTo>
                    <a:pt x="141" y="538"/>
                  </a:moveTo>
                  <a:cubicBezTo>
                    <a:pt x="141" y="538"/>
                    <a:pt x="141" y="538"/>
                    <a:pt x="141" y="538"/>
                  </a:cubicBezTo>
                  <a:cubicBezTo>
                    <a:pt x="132" y="552"/>
                    <a:pt x="132" y="552"/>
                    <a:pt x="132" y="552"/>
                  </a:cubicBezTo>
                  <a:cubicBezTo>
                    <a:pt x="132" y="552"/>
                    <a:pt x="132" y="552"/>
                    <a:pt x="132" y="552"/>
                  </a:cubicBezTo>
                  <a:cubicBezTo>
                    <a:pt x="141" y="538"/>
                    <a:pt x="141" y="538"/>
                    <a:pt x="141" y="538"/>
                  </a:cubicBezTo>
                  <a:close/>
                  <a:moveTo>
                    <a:pt x="160" y="550"/>
                  </a:moveTo>
                  <a:cubicBezTo>
                    <a:pt x="159" y="549"/>
                    <a:pt x="158" y="549"/>
                    <a:pt x="158" y="549"/>
                  </a:cubicBezTo>
                  <a:cubicBezTo>
                    <a:pt x="150" y="563"/>
                    <a:pt x="150" y="563"/>
                    <a:pt x="150" y="563"/>
                  </a:cubicBezTo>
                  <a:cubicBezTo>
                    <a:pt x="150" y="563"/>
                    <a:pt x="151" y="563"/>
                    <a:pt x="152" y="564"/>
                  </a:cubicBezTo>
                  <a:cubicBezTo>
                    <a:pt x="160" y="550"/>
                    <a:pt x="160" y="550"/>
                    <a:pt x="160" y="550"/>
                  </a:cubicBezTo>
                  <a:close/>
                  <a:moveTo>
                    <a:pt x="160" y="550"/>
                  </a:moveTo>
                  <a:cubicBezTo>
                    <a:pt x="160" y="550"/>
                    <a:pt x="160" y="550"/>
                    <a:pt x="160" y="550"/>
                  </a:cubicBezTo>
                  <a:cubicBezTo>
                    <a:pt x="152" y="564"/>
                    <a:pt x="152" y="564"/>
                    <a:pt x="152" y="564"/>
                  </a:cubicBezTo>
                  <a:cubicBezTo>
                    <a:pt x="152" y="564"/>
                    <a:pt x="152" y="564"/>
                    <a:pt x="152" y="564"/>
                  </a:cubicBezTo>
                  <a:cubicBezTo>
                    <a:pt x="160" y="550"/>
                    <a:pt x="160" y="550"/>
                    <a:pt x="160" y="550"/>
                  </a:cubicBezTo>
                  <a:close/>
                  <a:moveTo>
                    <a:pt x="178" y="560"/>
                  </a:moveTo>
                  <a:cubicBezTo>
                    <a:pt x="178" y="560"/>
                    <a:pt x="177" y="559"/>
                    <a:pt x="177" y="559"/>
                  </a:cubicBezTo>
                  <a:cubicBezTo>
                    <a:pt x="170" y="573"/>
                    <a:pt x="170" y="573"/>
                    <a:pt x="170" y="573"/>
                  </a:cubicBezTo>
                  <a:cubicBezTo>
                    <a:pt x="170" y="574"/>
                    <a:pt x="171" y="574"/>
                    <a:pt x="172" y="574"/>
                  </a:cubicBezTo>
                  <a:cubicBezTo>
                    <a:pt x="178" y="560"/>
                    <a:pt x="178" y="560"/>
                    <a:pt x="178" y="560"/>
                  </a:cubicBezTo>
                  <a:close/>
                  <a:moveTo>
                    <a:pt x="179" y="560"/>
                  </a:moveTo>
                  <a:cubicBezTo>
                    <a:pt x="178" y="560"/>
                    <a:pt x="178" y="560"/>
                    <a:pt x="178" y="560"/>
                  </a:cubicBezTo>
                  <a:cubicBezTo>
                    <a:pt x="172" y="574"/>
                    <a:pt x="172" y="574"/>
                    <a:pt x="172" y="574"/>
                  </a:cubicBezTo>
                  <a:cubicBezTo>
                    <a:pt x="172" y="574"/>
                    <a:pt x="172" y="574"/>
                    <a:pt x="172" y="574"/>
                  </a:cubicBezTo>
                  <a:cubicBezTo>
                    <a:pt x="178" y="560"/>
                    <a:pt x="178" y="560"/>
                    <a:pt x="178" y="560"/>
                  </a:cubicBezTo>
                  <a:lnTo>
                    <a:pt x="179" y="560"/>
                  </a:lnTo>
                  <a:close/>
                  <a:moveTo>
                    <a:pt x="198" y="568"/>
                  </a:moveTo>
                  <a:cubicBezTo>
                    <a:pt x="197" y="568"/>
                    <a:pt x="197" y="568"/>
                    <a:pt x="196" y="568"/>
                  </a:cubicBezTo>
                  <a:cubicBezTo>
                    <a:pt x="190" y="583"/>
                    <a:pt x="190" y="583"/>
                    <a:pt x="190" y="583"/>
                  </a:cubicBezTo>
                  <a:cubicBezTo>
                    <a:pt x="191" y="583"/>
                    <a:pt x="192" y="583"/>
                    <a:pt x="192" y="583"/>
                  </a:cubicBezTo>
                  <a:cubicBezTo>
                    <a:pt x="198" y="568"/>
                    <a:pt x="198" y="568"/>
                    <a:pt x="198" y="568"/>
                  </a:cubicBezTo>
                  <a:close/>
                  <a:moveTo>
                    <a:pt x="198" y="568"/>
                  </a:moveTo>
                  <a:cubicBezTo>
                    <a:pt x="198" y="568"/>
                    <a:pt x="198" y="568"/>
                    <a:pt x="198" y="568"/>
                  </a:cubicBezTo>
                  <a:cubicBezTo>
                    <a:pt x="192" y="583"/>
                    <a:pt x="192" y="583"/>
                    <a:pt x="192" y="583"/>
                  </a:cubicBezTo>
                  <a:cubicBezTo>
                    <a:pt x="192" y="583"/>
                    <a:pt x="192" y="583"/>
                    <a:pt x="192" y="583"/>
                  </a:cubicBezTo>
                  <a:cubicBezTo>
                    <a:pt x="198" y="568"/>
                    <a:pt x="198" y="568"/>
                    <a:pt x="198" y="568"/>
                  </a:cubicBezTo>
                  <a:close/>
                  <a:moveTo>
                    <a:pt x="218" y="575"/>
                  </a:moveTo>
                  <a:cubicBezTo>
                    <a:pt x="218" y="575"/>
                    <a:pt x="217" y="575"/>
                    <a:pt x="216" y="575"/>
                  </a:cubicBezTo>
                  <a:cubicBezTo>
                    <a:pt x="212" y="590"/>
                    <a:pt x="212" y="590"/>
                    <a:pt x="212" y="590"/>
                  </a:cubicBezTo>
                  <a:cubicBezTo>
                    <a:pt x="212" y="590"/>
                    <a:pt x="213" y="591"/>
                    <a:pt x="214" y="591"/>
                  </a:cubicBezTo>
                  <a:cubicBezTo>
                    <a:pt x="218" y="575"/>
                    <a:pt x="218" y="575"/>
                    <a:pt x="218" y="575"/>
                  </a:cubicBezTo>
                  <a:close/>
                  <a:moveTo>
                    <a:pt x="218" y="575"/>
                  </a:moveTo>
                  <a:cubicBezTo>
                    <a:pt x="218" y="575"/>
                    <a:pt x="218" y="575"/>
                    <a:pt x="218" y="575"/>
                  </a:cubicBezTo>
                  <a:cubicBezTo>
                    <a:pt x="214" y="591"/>
                    <a:pt x="214" y="591"/>
                    <a:pt x="214" y="591"/>
                  </a:cubicBezTo>
                  <a:cubicBezTo>
                    <a:pt x="214" y="591"/>
                    <a:pt x="214" y="591"/>
                    <a:pt x="214" y="591"/>
                  </a:cubicBezTo>
                  <a:cubicBezTo>
                    <a:pt x="218" y="575"/>
                    <a:pt x="218" y="575"/>
                    <a:pt x="218" y="575"/>
                  </a:cubicBezTo>
                  <a:close/>
                  <a:moveTo>
                    <a:pt x="239" y="581"/>
                  </a:moveTo>
                  <a:cubicBezTo>
                    <a:pt x="238" y="581"/>
                    <a:pt x="238" y="581"/>
                    <a:pt x="237" y="581"/>
                  </a:cubicBezTo>
                  <a:cubicBezTo>
                    <a:pt x="233" y="596"/>
                    <a:pt x="233" y="596"/>
                    <a:pt x="233" y="596"/>
                  </a:cubicBezTo>
                  <a:cubicBezTo>
                    <a:pt x="234" y="596"/>
                    <a:pt x="235" y="596"/>
                    <a:pt x="235" y="597"/>
                  </a:cubicBezTo>
                  <a:cubicBezTo>
                    <a:pt x="239" y="581"/>
                    <a:pt x="239" y="581"/>
                    <a:pt x="239" y="581"/>
                  </a:cubicBezTo>
                  <a:close/>
                  <a:moveTo>
                    <a:pt x="239" y="581"/>
                  </a:moveTo>
                  <a:cubicBezTo>
                    <a:pt x="239" y="581"/>
                    <a:pt x="239" y="581"/>
                    <a:pt x="239" y="581"/>
                  </a:cubicBezTo>
                  <a:cubicBezTo>
                    <a:pt x="235" y="597"/>
                    <a:pt x="235" y="597"/>
                    <a:pt x="235" y="597"/>
                  </a:cubicBezTo>
                  <a:cubicBezTo>
                    <a:pt x="236" y="597"/>
                    <a:pt x="236" y="597"/>
                    <a:pt x="236" y="597"/>
                  </a:cubicBezTo>
                  <a:cubicBezTo>
                    <a:pt x="239" y="581"/>
                    <a:pt x="239" y="581"/>
                    <a:pt x="239" y="581"/>
                  </a:cubicBezTo>
                  <a:close/>
                  <a:moveTo>
                    <a:pt x="260" y="585"/>
                  </a:moveTo>
                  <a:cubicBezTo>
                    <a:pt x="259" y="585"/>
                    <a:pt x="259" y="585"/>
                    <a:pt x="258" y="585"/>
                  </a:cubicBezTo>
                  <a:cubicBezTo>
                    <a:pt x="256" y="600"/>
                    <a:pt x="256" y="600"/>
                    <a:pt x="256" y="600"/>
                  </a:cubicBezTo>
                  <a:cubicBezTo>
                    <a:pt x="256" y="601"/>
                    <a:pt x="257" y="601"/>
                    <a:pt x="258" y="601"/>
                  </a:cubicBezTo>
                  <a:cubicBezTo>
                    <a:pt x="260" y="585"/>
                    <a:pt x="260" y="585"/>
                    <a:pt x="260" y="585"/>
                  </a:cubicBezTo>
                  <a:close/>
                  <a:moveTo>
                    <a:pt x="260" y="585"/>
                  </a:moveTo>
                  <a:cubicBezTo>
                    <a:pt x="260" y="585"/>
                    <a:pt x="260" y="585"/>
                    <a:pt x="260" y="585"/>
                  </a:cubicBezTo>
                  <a:cubicBezTo>
                    <a:pt x="258" y="601"/>
                    <a:pt x="258" y="601"/>
                    <a:pt x="258" y="601"/>
                  </a:cubicBezTo>
                  <a:cubicBezTo>
                    <a:pt x="258" y="601"/>
                    <a:pt x="258" y="601"/>
                    <a:pt x="258" y="601"/>
                  </a:cubicBezTo>
                  <a:cubicBezTo>
                    <a:pt x="260" y="585"/>
                    <a:pt x="260" y="585"/>
                    <a:pt x="260" y="585"/>
                  </a:cubicBezTo>
                  <a:close/>
                  <a:moveTo>
                    <a:pt x="281" y="587"/>
                  </a:moveTo>
                  <a:cubicBezTo>
                    <a:pt x="281" y="587"/>
                    <a:pt x="280" y="587"/>
                    <a:pt x="279" y="587"/>
                  </a:cubicBezTo>
                  <a:cubicBezTo>
                    <a:pt x="278" y="603"/>
                    <a:pt x="278" y="603"/>
                    <a:pt x="278" y="603"/>
                  </a:cubicBezTo>
                  <a:cubicBezTo>
                    <a:pt x="279" y="603"/>
                    <a:pt x="279" y="603"/>
                    <a:pt x="280" y="603"/>
                  </a:cubicBezTo>
                  <a:lnTo>
                    <a:pt x="281" y="587"/>
                  </a:lnTo>
                  <a:close/>
                  <a:moveTo>
                    <a:pt x="281" y="587"/>
                  </a:moveTo>
                  <a:cubicBezTo>
                    <a:pt x="281" y="587"/>
                    <a:pt x="281" y="587"/>
                    <a:pt x="281" y="587"/>
                  </a:cubicBezTo>
                  <a:cubicBezTo>
                    <a:pt x="280" y="603"/>
                    <a:pt x="280" y="603"/>
                    <a:pt x="280" y="603"/>
                  </a:cubicBezTo>
                  <a:cubicBezTo>
                    <a:pt x="280" y="603"/>
                    <a:pt x="280" y="603"/>
                    <a:pt x="280" y="603"/>
                  </a:cubicBezTo>
                  <a:cubicBezTo>
                    <a:pt x="281" y="587"/>
                    <a:pt x="281" y="587"/>
                    <a:pt x="281" y="587"/>
                  </a:cubicBezTo>
                  <a:close/>
                  <a:moveTo>
                    <a:pt x="303" y="588"/>
                  </a:moveTo>
                  <a:cubicBezTo>
                    <a:pt x="303" y="588"/>
                    <a:pt x="303" y="588"/>
                    <a:pt x="303" y="588"/>
                  </a:cubicBezTo>
                  <a:cubicBezTo>
                    <a:pt x="302" y="588"/>
                    <a:pt x="301" y="588"/>
                    <a:pt x="301" y="588"/>
                  </a:cubicBezTo>
                  <a:cubicBezTo>
                    <a:pt x="301" y="604"/>
                    <a:pt x="301" y="604"/>
                    <a:pt x="301" y="604"/>
                  </a:cubicBezTo>
                  <a:cubicBezTo>
                    <a:pt x="301" y="604"/>
                    <a:pt x="302" y="604"/>
                    <a:pt x="303" y="604"/>
                  </a:cubicBezTo>
                  <a:cubicBezTo>
                    <a:pt x="303" y="604"/>
                    <a:pt x="303" y="604"/>
                    <a:pt x="303" y="604"/>
                  </a:cubicBezTo>
                  <a:cubicBezTo>
                    <a:pt x="303" y="588"/>
                    <a:pt x="303" y="588"/>
                    <a:pt x="303" y="588"/>
                  </a:cubicBezTo>
                  <a:close/>
                  <a:moveTo>
                    <a:pt x="303" y="588"/>
                  </a:moveTo>
                  <a:cubicBezTo>
                    <a:pt x="303" y="588"/>
                    <a:pt x="303" y="588"/>
                    <a:pt x="303" y="588"/>
                  </a:cubicBezTo>
                  <a:cubicBezTo>
                    <a:pt x="303" y="604"/>
                    <a:pt x="303" y="604"/>
                    <a:pt x="303" y="604"/>
                  </a:cubicBezTo>
                  <a:cubicBezTo>
                    <a:pt x="303" y="604"/>
                    <a:pt x="303" y="604"/>
                    <a:pt x="303" y="604"/>
                  </a:cubicBezTo>
                  <a:cubicBezTo>
                    <a:pt x="303" y="588"/>
                    <a:pt x="303" y="588"/>
                    <a:pt x="303" y="588"/>
                  </a:cubicBezTo>
                  <a:close/>
                  <a:moveTo>
                    <a:pt x="324" y="587"/>
                  </a:moveTo>
                  <a:cubicBezTo>
                    <a:pt x="323" y="587"/>
                    <a:pt x="323" y="587"/>
                    <a:pt x="322" y="587"/>
                  </a:cubicBezTo>
                  <a:cubicBezTo>
                    <a:pt x="323" y="603"/>
                    <a:pt x="323" y="603"/>
                    <a:pt x="323" y="603"/>
                  </a:cubicBezTo>
                  <a:cubicBezTo>
                    <a:pt x="324" y="603"/>
                    <a:pt x="325" y="603"/>
                    <a:pt x="325" y="603"/>
                  </a:cubicBezTo>
                  <a:cubicBezTo>
                    <a:pt x="324" y="587"/>
                    <a:pt x="324" y="587"/>
                    <a:pt x="324" y="587"/>
                  </a:cubicBezTo>
                  <a:close/>
                  <a:moveTo>
                    <a:pt x="324" y="587"/>
                  </a:moveTo>
                  <a:cubicBezTo>
                    <a:pt x="324" y="587"/>
                    <a:pt x="324" y="587"/>
                    <a:pt x="324" y="587"/>
                  </a:cubicBezTo>
                  <a:cubicBezTo>
                    <a:pt x="325" y="603"/>
                    <a:pt x="325" y="603"/>
                    <a:pt x="325" y="603"/>
                  </a:cubicBezTo>
                  <a:cubicBezTo>
                    <a:pt x="325" y="603"/>
                    <a:pt x="325" y="603"/>
                    <a:pt x="325" y="603"/>
                  </a:cubicBezTo>
                  <a:cubicBezTo>
                    <a:pt x="324" y="587"/>
                    <a:pt x="324" y="587"/>
                    <a:pt x="324" y="587"/>
                  </a:cubicBezTo>
                  <a:close/>
                  <a:moveTo>
                    <a:pt x="345" y="585"/>
                  </a:moveTo>
                  <a:cubicBezTo>
                    <a:pt x="345" y="585"/>
                    <a:pt x="344" y="585"/>
                    <a:pt x="343" y="585"/>
                  </a:cubicBezTo>
                  <a:cubicBezTo>
                    <a:pt x="346" y="601"/>
                    <a:pt x="346" y="601"/>
                    <a:pt x="346" y="601"/>
                  </a:cubicBezTo>
                  <a:cubicBezTo>
                    <a:pt x="346" y="601"/>
                    <a:pt x="347" y="601"/>
                    <a:pt x="348" y="601"/>
                  </a:cubicBezTo>
                  <a:lnTo>
                    <a:pt x="345" y="585"/>
                  </a:lnTo>
                  <a:close/>
                  <a:moveTo>
                    <a:pt x="345" y="585"/>
                  </a:moveTo>
                  <a:cubicBezTo>
                    <a:pt x="345" y="585"/>
                    <a:pt x="345" y="585"/>
                    <a:pt x="345" y="585"/>
                  </a:cubicBezTo>
                  <a:cubicBezTo>
                    <a:pt x="348" y="601"/>
                    <a:pt x="348" y="601"/>
                    <a:pt x="348" y="601"/>
                  </a:cubicBezTo>
                  <a:cubicBezTo>
                    <a:pt x="348" y="601"/>
                    <a:pt x="348" y="601"/>
                    <a:pt x="348" y="601"/>
                  </a:cubicBezTo>
                  <a:cubicBezTo>
                    <a:pt x="345" y="585"/>
                    <a:pt x="345" y="585"/>
                    <a:pt x="345" y="585"/>
                  </a:cubicBezTo>
                  <a:close/>
                  <a:moveTo>
                    <a:pt x="366" y="581"/>
                  </a:moveTo>
                  <a:cubicBezTo>
                    <a:pt x="366" y="581"/>
                    <a:pt x="365" y="581"/>
                    <a:pt x="364" y="581"/>
                  </a:cubicBezTo>
                  <a:cubicBezTo>
                    <a:pt x="368" y="597"/>
                    <a:pt x="368" y="597"/>
                    <a:pt x="368" y="597"/>
                  </a:cubicBezTo>
                  <a:cubicBezTo>
                    <a:pt x="369" y="597"/>
                    <a:pt x="369" y="597"/>
                    <a:pt x="370" y="597"/>
                  </a:cubicBezTo>
                  <a:cubicBezTo>
                    <a:pt x="366" y="581"/>
                    <a:pt x="366" y="581"/>
                    <a:pt x="366" y="581"/>
                  </a:cubicBezTo>
                  <a:close/>
                  <a:moveTo>
                    <a:pt x="366" y="581"/>
                  </a:moveTo>
                  <a:cubicBezTo>
                    <a:pt x="366" y="581"/>
                    <a:pt x="366" y="581"/>
                    <a:pt x="366" y="581"/>
                  </a:cubicBezTo>
                  <a:cubicBezTo>
                    <a:pt x="370" y="597"/>
                    <a:pt x="370" y="597"/>
                    <a:pt x="370" y="597"/>
                  </a:cubicBezTo>
                  <a:cubicBezTo>
                    <a:pt x="370" y="597"/>
                    <a:pt x="370" y="597"/>
                    <a:pt x="370" y="597"/>
                  </a:cubicBezTo>
                  <a:cubicBezTo>
                    <a:pt x="366" y="581"/>
                    <a:pt x="366" y="581"/>
                    <a:pt x="366" y="581"/>
                  </a:cubicBezTo>
                  <a:close/>
                  <a:moveTo>
                    <a:pt x="387" y="575"/>
                  </a:moveTo>
                  <a:cubicBezTo>
                    <a:pt x="386" y="576"/>
                    <a:pt x="386" y="576"/>
                    <a:pt x="385" y="576"/>
                  </a:cubicBezTo>
                  <a:cubicBezTo>
                    <a:pt x="390" y="591"/>
                    <a:pt x="390" y="591"/>
                    <a:pt x="390" y="591"/>
                  </a:cubicBezTo>
                  <a:cubicBezTo>
                    <a:pt x="390" y="591"/>
                    <a:pt x="391" y="591"/>
                    <a:pt x="392" y="591"/>
                  </a:cubicBezTo>
                  <a:cubicBezTo>
                    <a:pt x="387" y="575"/>
                    <a:pt x="387" y="575"/>
                    <a:pt x="387" y="575"/>
                  </a:cubicBezTo>
                  <a:close/>
                  <a:moveTo>
                    <a:pt x="387" y="575"/>
                  </a:moveTo>
                  <a:cubicBezTo>
                    <a:pt x="387" y="575"/>
                    <a:pt x="387" y="575"/>
                    <a:pt x="387" y="575"/>
                  </a:cubicBezTo>
                  <a:cubicBezTo>
                    <a:pt x="392" y="591"/>
                    <a:pt x="392" y="591"/>
                    <a:pt x="392" y="591"/>
                  </a:cubicBezTo>
                  <a:cubicBezTo>
                    <a:pt x="392" y="591"/>
                    <a:pt x="392" y="591"/>
                    <a:pt x="392" y="591"/>
                  </a:cubicBezTo>
                  <a:cubicBezTo>
                    <a:pt x="387" y="575"/>
                    <a:pt x="387" y="575"/>
                    <a:pt x="387" y="575"/>
                  </a:cubicBezTo>
                  <a:close/>
                  <a:moveTo>
                    <a:pt x="407" y="568"/>
                  </a:moveTo>
                  <a:cubicBezTo>
                    <a:pt x="407" y="569"/>
                    <a:pt x="406" y="569"/>
                    <a:pt x="405" y="569"/>
                  </a:cubicBezTo>
                  <a:cubicBezTo>
                    <a:pt x="411" y="584"/>
                    <a:pt x="411" y="584"/>
                    <a:pt x="411" y="584"/>
                  </a:cubicBezTo>
                  <a:cubicBezTo>
                    <a:pt x="412" y="584"/>
                    <a:pt x="412" y="583"/>
                    <a:pt x="413" y="583"/>
                  </a:cubicBezTo>
                  <a:lnTo>
                    <a:pt x="407" y="568"/>
                  </a:lnTo>
                  <a:close/>
                  <a:moveTo>
                    <a:pt x="407" y="568"/>
                  </a:moveTo>
                  <a:cubicBezTo>
                    <a:pt x="407" y="568"/>
                    <a:pt x="407" y="568"/>
                    <a:pt x="407" y="568"/>
                  </a:cubicBezTo>
                  <a:cubicBezTo>
                    <a:pt x="413" y="583"/>
                    <a:pt x="413" y="583"/>
                    <a:pt x="413" y="583"/>
                  </a:cubicBezTo>
                  <a:cubicBezTo>
                    <a:pt x="413" y="583"/>
                    <a:pt x="413" y="583"/>
                    <a:pt x="413" y="583"/>
                  </a:cubicBezTo>
                  <a:cubicBezTo>
                    <a:pt x="407" y="568"/>
                    <a:pt x="407" y="568"/>
                    <a:pt x="407" y="568"/>
                  </a:cubicBezTo>
                  <a:close/>
                  <a:moveTo>
                    <a:pt x="427" y="560"/>
                  </a:moveTo>
                  <a:cubicBezTo>
                    <a:pt x="426" y="560"/>
                    <a:pt x="426" y="560"/>
                    <a:pt x="425" y="561"/>
                  </a:cubicBezTo>
                  <a:cubicBezTo>
                    <a:pt x="432" y="575"/>
                    <a:pt x="432" y="575"/>
                    <a:pt x="432" y="575"/>
                  </a:cubicBezTo>
                  <a:cubicBezTo>
                    <a:pt x="433" y="575"/>
                    <a:pt x="433" y="574"/>
                    <a:pt x="434" y="574"/>
                  </a:cubicBezTo>
                  <a:cubicBezTo>
                    <a:pt x="427" y="560"/>
                    <a:pt x="427" y="560"/>
                    <a:pt x="427" y="560"/>
                  </a:cubicBezTo>
                  <a:close/>
                  <a:moveTo>
                    <a:pt x="427" y="560"/>
                  </a:moveTo>
                  <a:cubicBezTo>
                    <a:pt x="427" y="560"/>
                    <a:pt x="427" y="560"/>
                    <a:pt x="427" y="560"/>
                  </a:cubicBezTo>
                  <a:cubicBezTo>
                    <a:pt x="434" y="574"/>
                    <a:pt x="434" y="574"/>
                    <a:pt x="434" y="574"/>
                  </a:cubicBezTo>
                  <a:cubicBezTo>
                    <a:pt x="434" y="574"/>
                    <a:pt x="434" y="574"/>
                    <a:pt x="434" y="574"/>
                  </a:cubicBezTo>
                  <a:cubicBezTo>
                    <a:pt x="427" y="560"/>
                    <a:pt x="427" y="560"/>
                    <a:pt x="427" y="560"/>
                  </a:cubicBezTo>
                  <a:close/>
                  <a:moveTo>
                    <a:pt x="446" y="550"/>
                  </a:moveTo>
                  <a:cubicBezTo>
                    <a:pt x="445" y="550"/>
                    <a:pt x="445" y="550"/>
                    <a:pt x="444" y="551"/>
                  </a:cubicBezTo>
                  <a:cubicBezTo>
                    <a:pt x="452" y="565"/>
                    <a:pt x="452" y="565"/>
                    <a:pt x="452" y="565"/>
                  </a:cubicBezTo>
                  <a:cubicBezTo>
                    <a:pt x="453" y="564"/>
                    <a:pt x="453" y="564"/>
                    <a:pt x="454" y="564"/>
                  </a:cubicBezTo>
                  <a:cubicBezTo>
                    <a:pt x="446" y="550"/>
                    <a:pt x="446" y="550"/>
                    <a:pt x="446" y="550"/>
                  </a:cubicBezTo>
                  <a:close/>
                  <a:moveTo>
                    <a:pt x="446" y="550"/>
                  </a:moveTo>
                  <a:cubicBezTo>
                    <a:pt x="446" y="550"/>
                    <a:pt x="446" y="550"/>
                    <a:pt x="446" y="550"/>
                  </a:cubicBezTo>
                  <a:cubicBezTo>
                    <a:pt x="454" y="564"/>
                    <a:pt x="454" y="564"/>
                    <a:pt x="454" y="564"/>
                  </a:cubicBezTo>
                  <a:cubicBezTo>
                    <a:pt x="454" y="564"/>
                    <a:pt x="454" y="564"/>
                    <a:pt x="454" y="564"/>
                  </a:cubicBezTo>
                  <a:cubicBezTo>
                    <a:pt x="446" y="550"/>
                    <a:pt x="446" y="550"/>
                    <a:pt x="446" y="550"/>
                  </a:cubicBezTo>
                  <a:close/>
                  <a:moveTo>
                    <a:pt x="464" y="538"/>
                  </a:moveTo>
                  <a:cubicBezTo>
                    <a:pt x="463" y="539"/>
                    <a:pt x="463" y="539"/>
                    <a:pt x="462" y="539"/>
                  </a:cubicBezTo>
                  <a:cubicBezTo>
                    <a:pt x="471" y="553"/>
                    <a:pt x="471" y="553"/>
                    <a:pt x="471" y="553"/>
                  </a:cubicBezTo>
                  <a:cubicBezTo>
                    <a:pt x="472" y="552"/>
                    <a:pt x="472" y="552"/>
                    <a:pt x="473" y="552"/>
                  </a:cubicBezTo>
                  <a:cubicBezTo>
                    <a:pt x="464" y="538"/>
                    <a:pt x="464" y="538"/>
                    <a:pt x="464" y="538"/>
                  </a:cubicBezTo>
                  <a:close/>
                  <a:moveTo>
                    <a:pt x="464" y="538"/>
                  </a:moveTo>
                  <a:cubicBezTo>
                    <a:pt x="464" y="538"/>
                    <a:pt x="464" y="538"/>
                    <a:pt x="464" y="538"/>
                  </a:cubicBezTo>
                  <a:cubicBezTo>
                    <a:pt x="473" y="552"/>
                    <a:pt x="473" y="552"/>
                    <a:pt x="473" y="552"/>
                  </a:cubicBezTo>
                  <a:cubicBezTo>
                    <a:pt x="473" y="552"/>
                    <a:pt x="473" y="552"/>
                    <a:pt x="473" y="552"/>
                  </a:cubicBezTo>
                  <a:lnTo>
                    <a:pt x="464" y="538"/>
                  </a:lnTo>
                  <a:close/>
                  <a:moveTo>
                    <a:pt x="481" y="526"/>
                  </a:moveTo>
                  <a:cubicBezTo>
                    <a:pt x="480" y="526"/>
                    <a:pt x="480" y="526"/>
                    <a:pt x="479" y="527"/>
                  </a:cubicBezTo>
                  <a:cubicBezTo>
                    <a:pt x="489" y="539"/>
                    <a:pt x="489" y="539"/>
                    <a:pt x="489" y="539"/>
                  </a:cubicBezTo>
                  <a:cubicBezTo>
                    <a:pt x="490" y="539"/>
                    <a:pt x="490" y="539"/>
                    <a:pt x="491" y="538"/>
                  </a:cubicBezTo>
                  <a:cubicBezTo>
                    <a:pt x="481" y="526"/>
                    <a:pt x="481" y="526"/>
                    <a:pt x="481" y="526"/>
                  </a:cubicBezTo>
                  <a:close/>
                  <a:moveTo>
                    <a:pt x="481" y="526"/>
                  </a:moveTo>
                  <a:cubicBezTo>
                    <a:pt x="481" y="526"/>
                    <a:pt x="481" y="526"/>
                    <a:pt x="481" y="526"/>
                  </a:cubicBezTo>
                  <a:cubicBezTo>
                    <a:pt x="491" y="538"/>
                    <a:pt x="491" y="538"/>
                    <a:pt x="491" y="538"/>
                  </a:cubicBezTo>
                  <a:cubicBezTo>
                    <a:pt x="491" y="538"/>
                    <a:pt x="491" y="538"/>
                    <a:pt x="491" y="538"/>
                  </a:cubicBezTo>
                  <a:cubicBezTo>
                    <a:pt x="481" y="526"/>
                    <a:pt x="481" y="526"/>
                    <a:pt x="481" y="526"/>
                  </a:cubicBezTo>
                  <a:close/>
                  <a:moveTo>
                    <a:pt x="497" y="512"/>
                  </a:moveTo>
                  <a:cubicBezTo>
                    <a:pt x="497" y="512"/>
                    <a:pt x="496" y="513"/>
                    <a:pt x="496" y="513"/>
                  </a:cubicBezTo>
                  <a:cubicBezTo>
                    <a:pt x="507" y="525"/>
                    <a:pt x="507" y="525"/>
                    <a:pt x="507" y="525"/>
                  </a:cubicBezTo>
                  <a:cubicBezTo>
                    <a:pt x="507" y="524"/>
                    <a:pt x="508" y="524"/>
                    <a:pt x="508" y="523"/>
                  </a:cubicBezTo>
                  <a:cubicBezTo>
                    <a:pt x="497" y="512"/>
                    <a:pt x="497" y="512"/>
                    <a:pt x="497" y="512"/>
                  </a:cubicBezTo>
                  <a:close/>
                  <a:moveTo>
                    <a:pt x="497" y="512"/>
                  </a:moveTo>
                  <a:cubicBezTo>
                    <a:pt x="497" y="512"/>
                    <a:pt x="497" y="512"/>
                    <a:pt x="497" y="512"/>
                  </a:cubicBezTo>
                  <a:cubicBezTo>
                    <a:pt x="508" y="523"/>
                    <a:pt x="508" y="523"/>
                    <a:pt x="508" y="523"/>
                  </a:cubicBezTo>
                  <a:cubicBezTo>
                    <a:pt x="508" y="523"/>
                    <a:pt x="508" y="523"/>
                    <a:pt x="508" y="523"/>
                  </a:cubicBezTo>
                  <a:cubicBezTo>
                    <a:pt x="497" y="512"/>
                    <a:pt x="497" y="512"/>
                    <a:pt x="497" y="512"/>
                  </a:cubicBezTo>
                  <a:close/>
                  <a:moveTo>
                    <a:pt x="512" y="497"/>
                  </a:moveTo>
                  <a:cubicBezTo>
                    <a:pt x="512" y="497"/>
                    <a:pt x="511" y="497"/>
                    <a:pt x="511" y="498"/>
                  </a:cubicBezTo>
                  <a:cubicBezTo>
                    <a:pt x="523" y="509"/>
                    <a:pt x="523" y="509"/>
                    <a:pt x="523" y="509"/>
                  </a:cubicBezTo>
                  <a:cubicBezTo>
                    <a:pt x="523" y="508"/>
                    <a:pt x="524" y="508"/>
                    <a:pt x="524" y="507"/>
                  </a:cubicBezTo>
                  <a:cubicBezTo>
                    <a:pt x="512" y="497"/>
                    <a:pt x="512" y="497"/>
                    <a:pt x="512" y="497"/>
                  </a:cubicBezTo>
                  <a:close/>
                  <a:moveTo>
                    <a:pt x="512" y="497"/>
                  </a:moveTo>
                  <a:cubicBezTo>
                    <a:pt x="512" y="497"/>
                    <a:pt x="512" y="497"/>
                    <a:pt x="512" y="497"/>
                  </a:cubicBezTo>
                  <a:cubicBezTo>
                    <a:pt x="524" y="507"/>
                    <a:pt x="524" y="507"/>
                    <a:pt x="524" y="507"/>
                  </a:cubicBezTo>
                  <a:cubicBezTo>
                    <a:pt x="524" y="507"/>
                    <a:pt x="524" y="507"/>
                    <a:pt x="524" y="507"/>
                  </a:cubicBezTo>
                  <a:cubicBezTo>
                    <a:pt x="512" y="497"/>
                    <a:pt x="512" y="497"/>
                    <a:pt x="512" y="497"/>
                  </a:cubicBezTo>
                  <a:close/>
                  <a:moveTo>
                    <a:pt x="526" y="480"/>
                  </a:moveTo>
                  <a:cubicBezTo>
                    <a:pt x="526" y="481"/>
                    <a:pt x="526" y="481"/>
                    <a:pt x="525" y="482"/>
                  </a:cubicBezTo>
                  <a:cubicBezTo>
                    <a:pt x="538" y="492"/>
                    <a:pt x="538" y="492"/>
                    <a:pt x="538" y="492"/>
                  </a:cubicBezTo>
                  <a:cubicBezTo>
                    <a:pt x="538" y="491"/>
                    <a:pt x="538" y="491"/>
                    <a:pt x="539" y="490"/>
                  </a:cubicBezTo>
                  <a:cubicBezTo>
                    <a:pt x="526" y="480"/>
                    <a:pt x="526" y="480"/>
                    <a:pt x="526" y="480"/>
                  </a:cubicBezTo>
                  <a:close/>
                  <a:moveTo>
                    <a:pt x="526" y="480"/>
                  </a:moveTo>
                  <a:cubicBezTo>
                    <a:pt x="526" y="480"/>
                    <a:pt x="526" y="480"/>
                    <a:pt x="526" y="480"/>
                  </a:cubicBezTo>
                  <a:cubicBezTo>
                    <a:pt x="539" y="490"/>
                    <a:pt x="539" y="490"/>
                    <a:pt x="539" y="490"/>
                  </a:cubicBezTo>
                  <a:cubicBezTo>
                    <a:pt x="539" y="490"/>
                    <a:pt x="539" y="490"/>
                    <a:pt x="539" y="490"/>
                  </a:cubicBezTo>
                  <a:cubicBezTo>
                    <a:pt x="526" y="480"/>
                    <a:pt x="526" y="480"/>
                    <a:pt x="526" y="480"/>
                  </a:cubicBezTo>
                  <a:close/>
                  <a:moveTo>
                    <a:pt x="539" y="463"/>
                  </a:moveTo>
                  <a:cubicBezTo>
                    <a:pt x="539" y="464"/>
                    <a:pt x="538" y="464"/>
                    <a:pt x="538" y="465"/>
                  </a:cubicBezTo>
                  <a:cubicBezTo>
                    <a:pt x="551" y="474"/>
                    <a:pt x="551" y="474"/>
                    <a:pt x="551" y="474"/>
                  </a:cubicBezTo>
                  <a:cubicBezTo>
                    <a:pt x="551" y="473"/>
                    <a:pt x="552" y="473"/>
                    <a:pt x="552" y="472"/>
                  </a:cubicBezTo>
                  <a:cubicBezTo>
                    <a:pt x="539" y="463"/>
                    <a:pt x="539" y="463"/>
                    <a:pt x="539" y="463"/>
                  </a:cubicBezTo>
                  <a:close/>
                  <a:moveTo>
                    <a:pt x="539" y="463"/>
                  </a:moveTo>
                  <a:cubicBezTo>
                    <a:pt x="539" y="463"/>
                    <a:pt x="539" y="463"/>
                    <a:pt x="539" y="463"/>
                  </a:cubicBezTo>
                  <a:cubicBezTo>
                    <a:pt x="552" y="472"/>
                    <a:pt x="552" y="472"/>
                    <a:pt x="552" y="472"/>
                  </a:cubicBezTo>
                  <a:cubicBezTo>
                    <a:pt x="552" y="472"/>
                    <a:pt x="552" y="472"/>
                    <a:pt x="552" y="472"/>
                  </a:cubicBezTo>
                  <a:cubicBezTo>
                    <a:pt x="539" y="463"/>
                    <a:pt x="539" y="463"/>
                    <a:pt x="539" y="463"/>
                  </a:cubicBezTo>
                  <a:close/>
                  <a:moveTo>
                    <a:pt x="550" y="445"/>
                  </a:moveTo>
                  <a:cubicBezTo>
                    <a:pt x="550" y="446"/>
                    <a:pt x="550" y="446"/>
                    <a:pt x="549" y="447"/>
                  </a:cubicBezTo>
                  <a:cubicBezTo>
                    <a:pt x="563" y="455"/>
                    <a:pt x="563" y="455"/>
                    <a:pt x="563" y="455"/>
                  </a:cubicBezTo>
                  <a:cubicBezTo>
                    <a:pt x="564" y="454"/>
                    <a:pt x="564" y="454"/>
                    <a:pt x="564" y="453"/>
                  </a:cubicBezTo>
                  <a:cubicBezTo>
                    <a:pt x="550" y="445"/>
                    <a:pt x="550" y="445"/>
                    <a:pt x="550" y="445"/>
                  </a:cubicBezTo>
                  <a:close/>
                  <a:moveTo>
                    <a:pt x="550" y="445"/>
                  </a:moveTo>
                  <a:cubicBezTo>
                    <a:pt x="550" y="445"/>
                    <a:pt x="550" y="445"/>
                    <a:pt x="550" y="445"/>
                  </a:cubicBezTo>
                  <a:cubicBezTo>
                    <a:pt x="564" y="453"/>
                    <a:pt x="564" y="453"/>
                    <a:pt x="564" y="453"/>
                  </a:cubicBezTo>
                  <a:cubicBezTo>
                    <a:pt x="564" y="453"/>
                    <a:pt x="564" y="453"/>
                    <a:pt x="564" y="453"/>
                  </a:cubicBezTo>
                  <a:cubicBezTo>
                    <a:pt x="550" y="445"/>
                    <a:pt x="550" y="445"/>
                    <a:pt x="550" y="445"/>
                  </a:cubicBezTo>
                  <a:close/>
                  <a:moveTo>
                    <a:pt x="560" y="426"/>
                  </a:moveTo>
                  <a:cubicBezTo>
                    <a:pt x="560" y="427"/>
                    <a:pt x="560" y="427"/>
                    <a:pt x="560" y="428"/>
                  </a:cubicBezTo>
                  <a:cubicBezTo>
                    <a:pt x="574" y="435"/>
                    <a:pt x="574" y="435"/>
                    <a:pt x="574" y="435"/>
                  </a:cubicBezTo>
                  <a:cubicBezTo>
                    <a:pt x="574" y="434"/>
                    <a:pt x="575" y="434"/>
                    <a:pt x="575" y="433"/>
                  </a:cubicBezTo>
                  <a:cubicBezTo>
                    <a:pt x="560" y="426"/>
                    <a:pt x="560" y="426"/>
                    <a:pt x="560" y="426"/>
                  </a:cubicBezTo>
                  <a:close/>
                  <a:moveTo>
                    <a:pt x="561" y="426"/>
                  </a:moveTo>
                  <a:cubicBezTo>
                    <a:pt x="560" y="426"/>
                    <a:pt x="560" y="426"/>
                    <a:pt x="560" y="426"/>
                  </a:cubicBezTo>
                  <a:cubicBezTo>
                    <a:pt x="575" y="433"/>
                    <a:pt x="575" y="433"/>
                    <a:pt x="575" y="433"/>
                  </a:cubicBezTo>
                  <a:cubicBezTo>
                    <a:pt x="575" y="433"/>
                    <a:pt x="575" y="433"/>
                    <a:pt x="575" y="433"/>
                  </a:cubicBezTo>
                  <a:cubicBezTo>
                    <a:pt x="561" y="426"/>
                    <a:pt x="561" y="426"/>
                    <a:pt x="561" y="426"/>
                  </a:cubicBezTo>
                  <a:close/>
                  <a:moveTo>
                    <a:pt x="569" y="406"/>
                  </a:moveTo>
                  <a:cubicBezTo>
                    <a:pt x="569" y="407"/>
                    <a:pt x="569" y="408"/>
                    <a:pt x="568" y="408"/>
                  </a:cubicBezTo>
                  <a:cubicBezTo>
                    <a:pt x="583" y="414"/>
                    <a:pt x="583" y="414"/>
                    <a:pt x="583" y="414"/>
                  </a:cubicBezTo>
                  <a:cubicBezTo>
                    <a:pt x="583" y="414"/>
                    <a:pt x="584" y="413"/>
                    <a:pt x="584" y="412"/>
                  </a:cubicBezTo>
                  <a:cubicBezTo>
                    <a:pt x="569" y="406"/>
                    <a:pt x="569" y="406"/>
                    <a:pt x="569" y="406"/>
                  </a:cubicBezTo>
                  <a:close/>
                  <a:moveTo>
                    <a:pt x="569" y="406"/>
                  </a:moveTo>
                  <a:cubicBezTo>
                    <a:pt x="569" y="406"/>
                    <a:pt x="569" y="406"/>
                    <a:pt x="569" y="406"/>
                  </a:cubicBezTo>
                  <a:cubicBezTo>
                    <a:pt x="584" y="412"/>
                    <a:pt x="584" y="412"/>
                    <a:pt x="584" y="412"/>
                  </a:cubicBezTo>
                  <a:cubicBezTo>
                    <a:pt x="584" y="412"/>
                    <a:pt x="584" y="412"/>
                    <a:pt x="584" y="412"/>
                  </a:cubicBezTo>
                  <a:cubicBezTo>
                    <a:pt x="569" y="406"/>
                    <a:pt x="569" y="406"/>
                    <a:pt x="569" y="406"/>
                  </a:cubicBezTo>
                  <a:close/>
                  <a:moveTo>
                    <a:pt x="576" y="386"/>
                  </a:moveTo>
                  <a:cubicBezTo>
                    <a:pt x="576" y="387"/>
                    <a:pt x="576" y="387"/>
                    <a:pt x="576" y="388"/>
                  </a:cubicBezTo>
                  <a:cubicBezTo>
                    <a:pt x="591" y="393"/>
                    <a:pt x="591" y="393"/>
                    <a:pt x="591" y="393"/>
                  </a:cubicBezTo>
                  <a:cubicBezTo>
                    <a:pt x="591" y="392"/>
                    <a:pt x="591" y="392"/>
                    <a:pt x="591" y="391"/>
                  </a:cubicBezTo>
                  <a:cubicBezTo>
                    <a:pt x="576" y="386"/>
                    <a:pt x="576" y="386"/>
                    <a:pt x="576" y="386"/>
                  </a:cubicBezTo>
                  <a:close/>
                  <a:moveTo>
                    <a:pt x="576" y="386"/>
                  </a:moveTo>
                  <a:cubicBezTo>
                    <a:pt x="576" y="386"/>
                    <a:pt x="576" y="386"/>
                    <a:pt x="576" y="386"/>
                  </a:cubicBezTo>
                  <a:cubicBezTo>
                    <a:pt x="591" y="391"/>
                    <a:pt x="591" y="391"/>
                    <a:pt x="591" y="391"/>
                  </a:cubicBezTo>
                  <a:cubicBezTo>
                    <a:pt x="591" y="391"/>
                    <a:pt x="591" y="391"/>
                    <a:pt x="591" y="391"/>
                  </a:cubicBezTo>
                  <a:cubicBezTo>
                    <a:pt x="576" y="386"/>
                    <a:pt x="576" y="386"/>
                    <a:pt x="576" y="386"/>
                  </a:cubicBezTo>
                  <a:close/>
                  <a:moveTo>
                    <a:pt x="582" y="366"/>
                  </a:moveTo>
                  <a:cubicBezTo>
                    <a:pt x="582" y="366"/>
                    <a:pt x="581" y="367"/>
                    <a:pt x="581" y="367"/>
                  </a:cubicBezTo>
                  <a:cubicBezTo>
                    <a:pt x="597" y="371"/>
                    <a:pt x="597" y="371"/>
                    <a:pt x="597" y="371"/>
                  </a:cubicBezTo>
                  <a:cubicBezTo>
                    <a:pt x="597" y="370"/>
                    <a:pt x="597" y="370"/>
                    <a:pt x="597" y="369"/>
                  </a:cubicBezTo>
                  <a:cubicBezTo>
                    <a:pt x="582" y="366"/>
                    <a:pt x="582" y="366"/>
                    <a:pt x="582" y="366"/>
                  </a:cubicBezTo>
                  <a:close/>
                  <a:moveTo>
                    <a:pt x="582" y="365"/>
                  </a:moveTo>
                  <a:cubicBezTo>
                    <a:pt x="582" y="366"/>
                    <a:pt x="582" y="366"/>
                    <a:pt x="582" y="366"/>
                  </a:cubicBezTo>
                  <a:cubicBezTo>
                    <a:pt x="597" y="369"/>
                    <a:pt x="597" y="369"/>
                    <a:pt x="597" y="369"/>
                  </a:cubicBezTo>
                  <a:cubicBezTo>
                    <a:pt x="597" y="369"/>
                    <a:pt x="597" y="369"/>
                    <a:pt x="597" y="369"/>
                  </a:cubicBezTo>
                  <a:cubicBezTo>
                    <a:pt x="582" y="365"/>
                    <a:pt x="582" y="365"/>
                    <a:pt x="582" y="365"/>
                  </a:cubicBezTo>
                  <a:close/>
                  <a:moveTo>
                    <a:pt x="586" y="344"/>
                  </a:moveTo>
                  <a:cubicBezTo>
                    <a:pt x="586" y="345"/>
                    <a:pt x="585" y="346"/>
                    <a:pt x="585" y="346"/>
                  </a:cubicBezTo>
                  <a:cubicBezTo>
                    <a:pt x="601" y="349"/>
                    <a:pt x="601" y="349"/>
                    <a:pt x="601" y="349"/>
                  </a:cubicBezTo>
                  <a:cubicBezTo>
                    <a:pt x="601" y="348"/>
                    <a:pt x="601" y="348"/>
                    <a:pt x="601" y="347"/>
                  </a:cubicBezTo>
                  <a:cubicBezTo>
                    <a:pt x="586" y="344"/>
                    <a:pt x="586" y="344"/>
                    <a:pt x="586" y="344"/>
                  </a:cubicBezTo>
                  <a:close/>
                  <a:moveTo>
                    <a:pt x="586" y="344"/>
                  </a:moveTo>
                  <a:cubicBezTo>
                    <a:pt x="586" y="344"/>
                    <a:pt x="586" y="344"/>
                    <a:pt x="586" y="344"/>
                  </a:cubicBezTo>
                  <a:cubicBezTo>
                    <a:pt x="601" y="347"/>
                    <a:pt x="601" y="347"/>
                    <a:pt x="601" y="347"/>
                  </a:cubicBezTo>
                  <a:cubicBezTo>
                    <a:pt x="601" y="347"/>
                    <a:pt x="601" y="347"/>
                    <a:pt x="601" y="347"/>
                  </a:cubicBezTo>
                  <a:cubicBezTo>
                    <a:pt x="601" y="347"/>
                    <a:pt x="601" y="347"/>
                    <a:pt x="601" y="347"/>
                  </a:cubicBezTo>
                  <a:cubicBezTo>
                    <a:pt x="586" y="344"/>
                    <a:pt x="586" y="344"/>
                    <a:pt x="586" y="344"/>
                  </a:cubicBezTo>
                  <a:close/>
                  <a:moveTo>
                    <a:pt x="588" y="323"/>
                  </a:moveTo>
                  <a:cubicBezTo>
                    <a:pt x="588" y="324"/>
                    <a:pt x="588" y="325"/>
                    <a:pt x="588" y="325"/>
                  </a:cubicBezTo>
                  <a:cubicBezTo>
                    <a:pt x="604" y="326"/>
                    <a:pt x="604" y="326"/>
                    <a:pt x="604" y="326"/>
                  </a:cubicBezTo>
                  <a:cubicBezTo>
                    <a:pt x="604" y="326"/>
                    <a:pt x="604" y="325"/>
                    <a:pt x="604" y="324"/>
                  </a:cubicBezTo>
                  <a:lnTo>
                    <a:pt x="588" y="323"/>
                  </a:lnTo>
                  <a:close/>
                  <a:moveTo>
                    <a:pt x="588" y="323"/>
                  </a:moveTo>
                  <a:cubicBezTo>
                    <a:pt x="588" y="323"/>
                    <a:pt x="588" y="323"/>
                    <a:pt x="588" y="323"/>
                  </a:cubicBezTo>
                  <a:cubicBezTo>
                    <a:pt x="604" y="324"/>
                    <a:pt x="604" y="324"/>
                    <a:pt x="604" y="324"/>
                  </a:cubicBezTo>
                  <a:cubicBezTo>
                    <a:pt x="604" y="324"/>
                    <a:pt x="604" y="324"/>
                    <a:pt x="604" y="324"/>
                  </a:cubicBezTo>
                  <a:cubicBezTo>
                    <a:pt x="588" y="323"/>
                    <a:pt x="588" y="323"/>
                    <a:pt x="588" y="3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7" name="Freeform 25"/>
            <p:cNvSpPr>
              <a:spLocks noEditPoints="1"/>
            </p:cNvSpPr>
            <p:nvPr/>
          </p:nvSpPr>
          <p:spPr bwMode="auto">
            <a:xfrm>
              <a:off x="4810126" y="2135188"/>
              <a:ext cx="2571750" cy="2593975"/>
            </a:xfrm>
            <a:custGeom>
              <a:avLst/>
              <a:gdLst>
                <a:gd name="T0" fmla="*/ 143 w 805"/>
                <a:gd name="T1" fmla="*/ 143 h 804"/>
                <a:gd name="T2" fmla="*/ 662 w 805"/>
                <a:gd name="T3" fmla="*/ 661 h 804"/>
                <a:gd name="T4" fmla="*/ 397 w 805"/>
                <a:gd name="T5" fmla="*/ 46 h 804"/>
                <a:gd name="T6" fmla="*/ 405 w 805"/>
                <a:gd name="T7" fmla="*/ 43 h 804"/>
                <a:gd name="T8" fmla="*/ 408 w 805"/>
                <a:gd name="T9" fmla="*/ 52 h 804"/>
                <a:gd name="T10" fmla="*/ 400 w 805"/>
                <a:gd name="T11" fmla="*/ 54 h 804"/>
                <a:gd name="T12" fmla="*/ 397 w 805"/>
                <a:gd name="T13" fmla="*/ 46 h 804"/>
                <a:gd name="T14" fmla="*/ 355 w 805"/>
                <a:gd name="T15" fmla="*/ 47 h 804"/>
                <a:gd name="T16" fmla="*/ 363 w 805"/>
                <a:gd name="T17" fmla="*/ 49 h 804"/>
                <a:gd name="T18" fmla="*/ 363 w 805"/>
                <a:gd name="T19" fmla="*/ 56 h 804"/>
                <a:gd name="T20" fmla="*/ 356 w 805"/>
                <a:gd name="T21" fmla="*/ 58 h 804"/>
                <a:gd name="T22" fmla="*/ 352 w 805"/>
                <a:gd name="T23" fmla="*/ 50 h 804"/>
                <a:gd name="T24" fmla="*/ 310 w 805"/>
                <a:gd name="T25" fmla="*/ 56 h 804"/>
                <a:gd name="T26" fmla="*/ 319 w 805"/>
                <a:gd name="T27" fmla="*/ 57 h 804"/>
                <a:gd name="T28" fmla="*/ 320 w 805"/>
                <a:gd name="T29" fmla="*/ 64 h 804"/>
                <a:gd name="T30" fmla="*/ 313 w 805"/>
                <a:gd name="T31" fmla="*/ 67 h 804"/>
                <a:gd name="T32" fmla="*/ 308 w 805"/>
                <a:gd name="T33" fmla="*/ 60 h 804"/>
                <a:gd name="T34" fmla="*/ 271 w 805"/>
                <a:gd name="T35" fmla="*/ 69 h 804"/>
                <a:gd name="T36" fmla="*/ 277 w 805"/>
                <a:gd name="T37" fmla="*/ 75 h 804"/>
                <a:gd name="T38" fmla="*/ 270 w 805"/>
                <a:gd name="T39" fmla="*/ 81 h 804"/>
                <a:gd name="T40" fmla="*/ 265 w 805"/>
                <a:gd name="T41" fmla="*/ 74 h 804"/>
                <a:gd name="T42" fmla="*/ 224 w 805"/>
                <a:gd name="T43" fmla="*/ 91 h 804"/>
                <a:gd name="T44" fmla="*/ 233 w 805"/>
                <a:gd name="T45" fmla="*/ 89 h 804"/>
                <a:gd name="T46" fmla="*/ 235 w 805"/>
                <a:gd name="T47" fmla="*/ 98 h 804"/>
                <a:gd name="T48" fmla="*/ 226 w 805"/>
                <a:gd name="T49" fmla="*/ 99 h 804"/>
                <a:gd name="T50" fmla="*/ 224 w 805"/>
                <a:gd name="T51" fmla="*/ 91 h 804"/>
                <a:gd name="T52" fmla="*/ 48 w 805"/>
                <a:gd name="T53" fmla="*/ 393 h 804"/>
                <a:gd name="T54" fmla="*/ 156 w 805"/>
                <a:gd name="T55" fmla="*/ 142 h 804"/>
                <a:gd name="T56" fmla="*/ 161 w 805"/>
                <a:gd name="T57" fmla="*/ 148 h 804"/>
                <a:gd name="T58" fmla="*/ 48 w 805"/>
                <a:gd name="T59" fmla="*/ 393 h 804"/>
                <a:gd name="T60" fmla="*/ 642 w 805"/>
                <a:gd name="T61" fmla="*/ 641 h 804"/>
                <a:gd name="T62" fmla="*/ 545 w 805"/>
                <a:gd name="T63" fmla="*/ 726 h 804"/>
                <a:gd name="T64" fmla="*/ 503 w 805"/>
                <a:gd name="T65" fmla="*/ 725 h 804"/>
                <a:gd name="T66" fmla="*/ 112 w 805"/>
                <a:gd name="T67" fmla="*/ 574 h 804"/>
                <a:gd name="T68" fmla="*/ 52 w 805"/>
                <a:gd name="T69" fmla="*/ 451 h 804"/>
                <a:gd name="T70" fmla="*/ 164 w 805"/>
                <a:gd name="T71" fmla="*/ 163 h 804"/>
                <a:gd name="T72" fmla="*/ 425 w 805"/>
                <a:gd name="T73" fmla="*/ 49 h 804"/>
                <a:gd name="T74" fmla="*/ 574 w 805"/>
                <a:gd name="T75" fmla="*/ 110 h 804"/>
                <a:gd name="T76" fmla="*/ 673 w 805"/>
                <a:gd name="T77" fmla="*/ 199 h 804"/>
                <a:gd name="T78" fmla="*/ 721 w 805"/>
                <a:gd name="T79" fmla="*/ 556 h 8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805" h="804">
                  <a:moveTo>
                    <a:pt x="662" y="143"/>
                  </a:moveTo>
                  <a:cubicBezTo>
                    <a:pt x="519" y="0"/>
                    <a:pt x="287" y="0"/>
                    <a:pt x="143" y="143"/>
                  </a:cubicBezTo>
                  <a:cubicBezTo>
                    <a:pt x="0" y="286"/>
                    <a:pt x="0" y="518"/>
                    <a:pt x="143" y="661"/>
                  </a:cubicBezTo>
                  <a:cubicBezTo>
                    <a:pt x="287" y="804"/>
                    <a:pt x="519" y="804"/>
                    <a:pt x="662" y="661"/>
                  </a:cubicBezTo>
                  <a:cubicBezTo>
                    <a:pt x="805" y="518"/>
                    <a:pt x="805" y="286"/>
                    <a:pt x="662" y="143"/>
                  </a:cubicBezTo>
                  <a:close/>
                  <a:moveTo>
                    <a:pt x="397" y="46"/>
                  </a:moveTo>
                  <a:cubicBezTo>
                    <a:pt x="397" y="45"/>
                    <a:pt x="398" y="43"/>
                    <a:pt x="400" y="43"/>
                  </a:cubicBezTo>
                  <a:cubicBezTo>
                    <a:pt x="405" y="43"/>
                    <a:pt x="405" y="43"/>
                    <a:pt x="405" y="43"/>
                  </a:cubicBezTo>
                  <a:cubicBezTo>
                    <a:pt x="407" y="43"/>
                    <a:pt x="408" y="45"/>
                    <a:pt x="408" y="46"/>
                  </a:cubicBezTo>
                  <a:cubicBezTo>
                    <a:pt x="408" y="52"/>
                    <a:pt x="408" y="52"/>
                    <a:pt x="408" y="52"/>
                  </a:cubicBezTo>
                  <a:cubicBezTo>
                    <a:pt x="408" y="53"/>
                    <a:pt x="407" y="54"/>
                    <a:pt x="405" y="54"/>
                  </a:cubicBezTo>
                  <a:cubicBezTo>
                    <a:pt x="400" y="54"/>
                    <a:pt x="400" y="54"/>
                    <a:pt x="400" y="54"/>
                  </a:cubicBezTo>
                  <a:cubicBezTo>
                    <a:pt x="398" y="54"/>
                    <a:pt x="397" y="53"/>
                    <a:pt x="397" y="52"/>
                  </a:cubicBezTo>
                  <a:lnTo>
                    <a:pt x="397" y="46"/>
                  </a:lnTo>
                  <a:close/>
                  <a:moveTo>
                    <a:pt x="352" y="50"/>
                  </a:moveTo>
                  <a:cubicBezTo>
                    <a:pt x="352" y="49"/>
                    <a:pt x="353" y="47"/>
                    <a:pt x="355" y="47"/>
                  </a:cubicBezTo>
                  <a:cubicBezTo>
                    <a:pt x="360" y="46"/>
                    <a:pt x="360" y="46"/>
                    <a:pt x="360" y="46"/>
                  </a:cubicBezTo>
                  <a:cubicBezTo>
                    <a:pt x="362" y="46"/>
                    <a:pt x="363" y="47"/>
                    <a:pt x="363" y="49"/>
                  </a:cubicBezTo>
                  <a:cubicBezTo>
                    <a:pt x="364" y="54"/>
                    <a:pt x="364" y="54"/>
                    <a:pt x="364" y="54"/>
                  </a:cubicBezTo>
                  <a:cubicBezTo>
                    <a:pt x="364" y="55"/>
                    <a:pt x="364" y="56"/>
                    <a:pt x="363" y="56"/>
                  </a:cubicBezTo>
                  <a:cubicBezTo>
                    <a:pt x="363" y="57"/>
                    <a:pt x="362" y="57"/>
                    <a:pt x="361" y="57"/>
                  </a:cubicBezTo>
                  <a:cubicBezTo>
                    <a:pt x="356" y="58"/>
                    <a:pt x="356" y="58"/>
                    <a:pt x="356" y="58"/>
                  </a:cubicBezTo>
                  <a:cubicBezTo>
                    <a:pt x="354" y="58"/>
                    <a:pt x="353" y="57"/>
                    <a:pt x="353" y="56"/>
                  </a:cubicBezTo>
                  <a:lnTo>
                    <a:pt x="352" y="50"/>
                  </a:lnTo>
                  <a:close/>
                  <a:moveTo>
                    <a:pt x="308" y="60"/>
                  </a:moveTo>
                  <a:cubicBezTo>
                    <a:pt x="308" y="58"/>
                    <a:pt x="309" y="57"/>
                    <a:pt x="310" y="56"/>
                  </a:cubicBezTo>
                  <a:cubicBezTo>
                    <a:pt x="315" y="55"/>
                    <a:pt x="315" y="55"/>
                    <a:pt x="315" y="55"/>
                  </a:cubicBezTo>
                  <a:cubicBezTo>
                    <a:pt x="317" y="55"/>
                    <a:pt x="318" y="55"/>
                    <a:pt x="319" y="57"/>
                  </a:cubicBezTo>
                  <a:cubicBezTo>
                    <a:pt x="320" y="62"/>
                    <a:pt x="320" y="62"/>
                    <a:pt x="320" y="62"/>
                  </a:cubicBezTo>
                  <a:cubicBezTo>
                    <a:pt x="320" y="63"/>
                    <a:pt x="320" y="64"/>
                    <a:pt x="320" y="64"/>
                  </a:cubicBezTo>
                  <a:cubicBezTo>
                    <a:pt x="319" y="65"/>
                    <a:pt x="319" y="65"/>
                    <a:pt x="318" y="66"/>
                  </a:cubicBezTo>
                  <a:cubicBezTo>
                    <a:pt x="313" y="67"/>
                    <a:pt x="313" y="67"/>
                    <a:pt x="313" y="67"/>
                  </a:cubicBezTo>
                  <a:cubicBezTo>
                    <a:pt x="311" y="67"/>
                    <a:pt x="310" y="66"/>
                    <a:pt x="309" y="65"/>
                  </a:cubicBezTo>
                  <a:lnTo>
                    <a:pt x="308" y="60"/>
                  </a:lnTo>
                  <a:close/>
                  <a:moveTo>
                    <a:pt x="266" y="71"/>
                  </a:moveTo>
                  <a:cubicBezTo>
                    <a:pt x="271" y="69"/>
                    <a:pt x="271" y="69"/>
                    <a:pt x="271" y="69"/>
                  </a:cubicBezTo>
                  <a:cubicBezTo>
                    <a:pt x="273" y="68"/>
                    <a:pt x="274" y="69"/>
                    <a:pt x="275" y="70"/>
                  </a:cubicBezTo>
                  <a:cubicBezTo>
                    <a:pt x="277" y="75"/>
                    <a:pt x="277" y="75"/>
                    <a:pt x="277" y="75"/>
                  </a:cubicBezTo>
                  <a:cubicBezTo>
                    <a:pt x="278" y="77"/>
                    <a:pt x="277" y="78"/>
                    <a:pt x="276" y="79"/>
                  </a:cubicBezTo>
                  <a:cubicBezTo>
                    <a:pt x="270" y="81"/>
                    <a:pt x="270" y="81"/>
                    <a:pt x="270" y="81"/>
                  </a:cubicBezTo>
                  <a:cubicBezTo>
                    <a:pt x="269" y="82"/>
                    <a:pt x="267" y="81"/>
                    <a:pt x="267" y="79"/>
                  </a:cubicBezTo>
                  <a:cubicBezTo>
                    <a:pt x="265" y="74"/>
                    <a:pt x="265" y="74"/>
                    <a:pt x="265" y="74"/>
                  </a:cubicBezTo>
                  <a:cubicBezTo>
                    <a:pt x="264" y="73"/>
                    <a:pt x="265" y="71"/>
                    <a:pt x="266" y="71"/>
                  </a:cubicBezTo>
                  <a:close/>
                  <a:moveTo>
                    <a:pt x="224" y="91"/>
                  </a:moveTo>
                  <a:cubicBezTo>
                    <a:pt x="229" y="88"/>
                    <a:pt x="229" y="88"/>
                    <a:pt x="229" y="88"/>
                  </a:cubicBezTo>
                  <a:cubicBezTo>
                    <a:pt x="231" y="87"/>
                    <a:pt x="232" y="88"/>
                    <a:pt x="233" y="89"/>
                  </a:cubicBezTo>
                  <a:cubicBezTo>
                    <a:pt x="236" y="94"/>
                    <a:pt x="236" y="94"/>
                    <a:pt x="236" y="94"/>
                  </a:cubicBezTo>
                  <a:cubicBezTo>
                    <a:pt x="236" y="95"/>
                    <a:pt x="236" y="97"/>
                    <a:pt x="235" y="98"/>
                  </a:cubicBezTo>
                  <a:cubicBezTo>
                    <a:pt x="230" y="100"/>
                    <a:pt x="230" y="100"/>
                    <a:pt x="230" y="100"/>
                  </a:cubicBezTo>
                  <a:cubicBezTo>
                    <a:pt x="228" y="101"/>
                    <a:pt x="227" y="101"/>
                    <a:pt x="226" y="99"/>
                  </a:cubicBezTo>
                  <a:cubicBezTo>
                    <a:pt x="223" y="95"/>
                    <a:pt x="223" y="95"/>
                    <a:pt x="223" y="95"/>
                  </a:cubicBezTo>
                  <a:cubicBezTo>
                    <a:pt x="223" y="93"/>
                    <a:pt x="223" y="92"/>
                    <a:pt x="224" y="91"/>
                  </a:cubicBezTo>
                  <a:close/>
                  <a:moveTo>
                    <a:pt x="48" y="393"/>
                  </a:moveTo>
                  <a:cubicBezTo>
                    <a:pt x="48" y="393"/>
                    <a:pt x="48" y="393"/>
                    <a:pt x="48" y="393"/>
                  </a:cubicBezTo>
                  <a:cubicBezTo>
                    <a:pt x="46" y="393"/>
                    <a:pt x="44" y="391"/>
                    <a:pt x="44" y="389"/>
                  </a:cubicBezTo>
                  <a:cubicBezTo>
                    <a:pt x="48" y="294"/>
                    <a:pt x="87" y="207"/>
                    <a:pt x="156" y="142"/>
                  </a:cubicBezTo>
                  <a:cubicBezTo>
                    <a:pt x="157" y="140"/>
                    <a:pt x="160" y="140"/>
                    <a:pt x="161" y="142"/>
                  </a:cubicBezTo>
                  <a:cubicBezTo>
                    <a:pt x="163" y="144"/>
                    <a:pt x="163" y="146"/>
                    <a:pt x="161" y="148"/>
                  </a:cubicBezTo>
                  <a:cubicBezTo>
                    <a:pt x="94" y="211"/>
                    <a:pt x="56" y="297"/>
                    <a:pt x="52" y="389"/>
                  </a:cubicBezTo>
                  <a:cubicBezTo>
                    <a:pt x="52" y="391"/>
                    <a:pt x="51" y="393"/>
                    <a:pt x="48" y="393"/>
                  </a:cubicBezTo>
                  <a:close/>
                  <a:moveTo>
                    <a:pt x="707" y="549"/>
                  </a:moveTo>
                  <a:cubicBezTo>
                    <a:pt x="691" y="582"/>
                    <a:pt x="669" y="613"/>
                    <a:pt x="642" y="641"/>
                  </a:cubicBezTo>
                  <a:cubicBezTo>
                    <a:pt x="611" y="672"/>
                    <a:pt x="576" y="695"/>
                    <a:pt x="538" y="711"/>
                  </a:cubicBezTo>
                  <a:cubicBezTo>
                    <a:pt x="545" y="726"/>
                    <a:pt x="545" y="726"/>
                    <a:pt x="545" y="726"/>
                  </a:cubicBezTo>
                  <a:cubicBezTo>
                    <a:pt x="532" y="731"/>
                    <a:pt x="520" y="736"/>
                    <a:pt x="507" y="740"/>
                  </a:cubicBezTo>
                  <a:cubicBezTo>
                    <a:pt x="503" y="725"/>
                    <a:pt x="503" y="725"/>
                    <a:pt x="503" y="725"/>
                  </a:cubicBezTo>
                  <a:cubicBezTo>
                    <a:pt x="387" y="761"/>
                    <a:pt x="255" y="733"/>
                    <a:pt x="164" y="641"/>
                  </a:cubicBezTo>
                  <a:cubicBezTo>
                    <a:pt x="143" y="620"/>
                    <a:pt x="126" y="598"/>
                    <a:pt x="112" y="574"/>
                  </a:cubicBezTo>
                  <a:cubicBezTo>
                    <a:pt x="98" y="582"/>
                    <a:pt x="98" y="582"/>
                    <a:pt x="98" y="582"/>
                  </a:cubicBezTo>
                  <a:cubicBezTo>
                    <a:pt x="74" y="541"/>
                    <a:pt x="59" y="496"/>
                    <a:pt x="52" y="451"/>
                  </a:cubicBezTo>
                  <a:cubicBezTo>
                    <a:pt x="68" y="449"/>
                    <a:pt x="68" y="449"/>
                    <a:pt x="68" y="449"/>
                  </a:cubicBezTo>
                  <a:cubicBezTo>
                    <a:pt x="54" y="347"/>
                    <a:pt x="86" y="241"/>
                    <a:pt x="164" y="163"/>
                  </a:cubicBezTo>
                  <a:cubicBezTo>
                    <a:pt x="235" y="91"/>
                    <a:pt x="330" y="59"/>
                    <a:pt x="424" y="65"/>
                  </a:cubicBezTo>
                  <a:cubicBezTo>
                    <a:pt x="425" y="49"/>
                    <a:pt x="425" y="49"/>
                    <a:pt x="425" y="49"/>
                  </a:cubicBezTo>
                  <a:cubicBezTo>
                    <a:pt x="479" y="52"/>
                    <a:pt x="533" y="68"/>
                    <a:pt x="581" y="97"/>
                  </a:cubicBezTo>
                  <a:cubicBezTo>
                    <a:pt x="574" y="110"/>
                    <a:pt x="574" y="110"/>
                    <a:pt x="574" y="110"/>
                  </a:cubicBezTo>
                  <a:cubicBezTo>
                    <a:pt x="598" y="124"/>
                    <a:pt x="621" y="142"/>
                    <a:pt x="642" y="163"/>
                  </a:cubicBezTo>
                  <a:cubicBezTo>
                    <a:pt x="653" y="174"/>
                    <a:pt x="664" y="187"/>
                    <a:pt x="673" y="199"/>
                  </a:cubicBezTo>
                  <a:cubicBezTo>
                    <a:pt x="686" y="190"/>
                    <a:pt x="686" y="190"/>
                    <a:pt x="686" y="190"/>
                  </a:cubicBezTo>
                  <a:cubicBezTo>
                    <a:pt x="766" y="297"/>
                    <a:pt x="778" y="439"/>
                    <a:pt x="721" y="556"/>
                  </a:cubicBezTo>
                  <a:lnTo>
                    <a:pt x="707" y="5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8" name="Freeform 26"/>
            <p:cNvSpPr/>
            <p:nvPr/>
          </p:nvSpPr>
          <p:spPr bwMode="auto">
            <a:xfrm>
              <a:off x="6780213" y="2441575"/>
              <a:ext cx="539750" cy="996950"/>
            </a:xfrm>
            <a:custGeom>
              <a:avLst/>
              <a:gdLst>
                <a:gd name="T0" fmla="*/ 16 w 169"/>
                <a:gd name="T1" fmla="*/ 2 h 309"/>
                <a:gd name="T2" fmla="*/ 15 w 169"/>
                <a:gd name="T3" fmla="*/ 4 h 309"/>
                <a:gd name="T4" fmla="*/ 165 w 169"/>
                <a:gd name="T5" fmla="*/ 307 h 309"/>
                <a:gd name="T6" fmla="*/ 167 w 169"/>
                <a:gd name="T7" fmla="*/ 307 h 309"/>
                <a:gd name="T8" fmla="*/ 167 w 169"/>
                <a:gd name="T9" fmla="*/ 305 h 309"/>
                <a:gd name="T10" fmla="*/ 146 w 169"/>
                <a:gd name="T11" fmla="*/ 305 h 309"/>
                <a:gd name="T12" fmla="*/ 146 w 169"/>
                <a:gd name="T13" fmla="*/ 307 h 309"/>
                <a:gd name="T14" fmla="*/ 148 w 169"/>
                <a:gd name="T15" fmla="*/ 307 h 309"/>
                <a:gd name="T16" fmla="*/ 4 w 169"/>
                <a:gd name="T17" fmla="*/ 18 h 309"/>
                <a:gd name="T18" fmla="*/ 3 w 169"/>
                <a:gd name="T19" fmla="*/ 19 h 309"/>
                <a:gd name="T20" fmla="*/ 5 w 169"/>
                <a:gd name="T21" fmla="*/ 20 h 309"/>
                <a:gd name="T22" fmla="*/ 18 w 169"/>
                <a:gd name="T23" fmla="*/ 4 h 309"/>
                <a:gd name="T24" fmla="*/ 16 w 169"/>
                <a:gd name="T25" fmla="*/ 2 h 309"/>
                <a:gd name="T26" fmla="*/ 15 w 169"/>
                <a:gd name="T27" fmla="*/ 4 h 309"/>
                <a:gd name="T28" fmla="*/ 16 w 169"/>
                <a:gd name="T29" fmla="*/ 2 h 309"/>
                <a:gd name="T30" fmla="*/ 14 w 169"/>
                <a:gd name="T31" fmla="*/ 1 h 309"/>
                <a:gd name="T32" fmla="*/ 0 w 169"/>
                <a:gd name="T33" fmla="*/ 20 h 309"/>
                <a:gd name="T34" fmla="*/ 2 w 169"/>
                <a:gd name="T35" fmla="*/ 21 h 309"/>
                <a:gd name="T36" fmla="*/ 144 w 169"/>
                <a:gd name="T37" fmla="*/ 307 h 309"/>
                <a:gd name="T38" fmla="*/ 144 w 169"/>
                <a:gd name="T39" fmla="*/ 309 h 309"/>
                <a:gd name="T40" fmla="*/ 169 w 169"/>
                <a:gd name="T41" fmla="*/ 309 h 309"/>
                <a:gd name="T42" fmla="*/ 169 w 169"/>
                <a:gd name="T43" fmla="*/ 307 h 309"/>
                <a:gd name="T44" fmla="*/ 17 w 169"/>
                <a:gd name="T45" fmla="*/ 1 h 309"/>
                <a:gd name="T46" fmla="*/ 16 w 169"/>
                <a:gd name="T47" fmla="*/ 0 h 309"/>
                <a:gd name="T48" fmla="*/ 14 w 169"/>
                <a:gd name="T49" fmla="*/ 1 h 309"/>
                <a:gd name="T50" fmla="*/ 16 w 169"/>
                <a:gd name="T51" fmla="*/ 2 h 3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69" h="309">
                  <a:moveTo>
                    <a:pt x="16" y="2"/>
                  </a:moveTo>
                  <a:cubicBezTo>
                    <a:pt x="15" y="4"/>
                    <a:pt x="15" y="4"/>
                    <a:pt x="15" y="4"/>
                  </a:cubicBezTo>
                  <a:cubicBezTo>
                    <a:pt x="106" y="73"/>
                    <a:pt x="165" y="183"/>
                    <a:pt x="165" y="307"/>
                  </a:cubicBezTo>
                  <a:cubicBezTo>
                    <a:pt x="167" y="307"/>
                    <a:pt x="167" y="307"/>
                    <a:pt x="167" y="307"/>
                  </a:cubicBezTo>
                  <a:cubicBezTo>
                    <a:pt x="167" y="305"/>
                    <a:pt x="167" y="305"/>
                    <a:pt x="167" y="305"/>
                  </a:cubicBezTo>
                  <a:cubicBezTo>
                    <a:pt x="146" y="305"/>
                    <a:pt x="146" y="305"/>
                    <a:pt x="146" y="305"/>
                  </a:cubicBezTo>
                  <a:cubicBezTo>
                    <a:pt x="146" y="307"/>
                    <a:pt x="146" y="307"/>
                    <a:pt x="146" y="307"/>
                  </a:cubicBezTo>
                  <a:cubicBezTo>
                    <a:pt x="148" y="307"/>
                    <a:pt x="148" y="307"/>
                    <a:pt x="148" y="307"/>
                  </a:cubicBezTo>
                  <a:cubicBezTo>
                    <a:pt x="148" y="189"/>
                    <a:pt x="92" y="84"/>
                    <a:pt x="4" y="18"/>
                  </a:cubicBezTo>
                  <a:cubicBezTo>
                    <a:pt x="3" y="19"/>
                    <a:pt x="3" y="19"/>
                    <a:pt x="3" y="19"/>
                  </a:cubicBezTo>
                  <a:cubicBezTo>
                    <a:pt x="5" y="20"/>
                    <a:pt x="5" y="20"/>
                    <a:pt x="5" y="20"/>
                  </a:cubicBezTo>
                  <a:cubicBezTo>
                    <a:pt x="18" y="4"/>
                    <a:pt x="18" y="4"/>
                    <a:pt x="18" y="4"/>
                  </a:cubicBezTo>
                  <a:cubicBezTo>
                    <a:pt x="16" y="2"/>
                    <a:pt x="16" y="2"/>
                    <a:pt x="16" y="2"/>
                  </a:cubicBezTo>
                  <a:cubicBezTo>
                    <a:pt x="15" y="4"/>
                    <a:pt x="15" y="4"/>
                    <a:pt x="15" y="4"/>
                  </a:cubicBezTo>
                  <a:cubicBezTo>
                    <a:pt x="16" y="2"/>
                    <a:pt x="16" y="2"/>
                    <a:pt x="16" y="2"/>
                  </a:cubicBezTo>
                  <a:cubicBezTo>
                    <a:pt x="14" y="1"/>
                    <a:pt x="14" y="1"/>
                    <a:pt x="14" y="1"/>
                  </a:cubicBezTo>
                  <a:cubicBezTo>
                    <a:pt x="0" y="20"/>
                    <a:pt x="0" y="20"/>
                    <a:pt x="0" y="20"/>
                  </a:cubicBezTo>
                  <a:cubicBezTo>
                    <a:pt x="2" y="21"/>
                    <a:pt x="2" y="21"/>
                    <a:pt x="2" y="21"/>
                  </a:cubicBezTo>
                  <a:cubicBezTo>
                    <a:pt x="88" y="86"/>
                    <a:pt x="144" y="190"/>
                    <a:pt x="144" y="307"/>
                  </a:cubicBezTo>
                  <a:cubicBezTo>
                    <a:pt x="144" y="309"/>
                    <a:pt x="144" y="309"/>
                    <a:pt x="144" y="309"/>
                  </a:cubicBezTo>
                  <a:cubicBezTo>
                    <a:pt x="169" y="309"/>
                    <a:pt x="169" y="309"/>
                    <a:pt x="169" y="309"/>
                  </a:cubicBezTo>
                  <a:cubicBezTo>
                    <a:pt x="169" y="307"/>
                    <a:pt x="169" y="307"/>
                    <a:pt x="169" y="307"/>
                  </a:cubicBezTo>
                  <a:cubicBezTo>
                    <a:pt x="169" y="182"/>
                    <a:pt x="110" y="71"/>
                    <a:pt x="17" y="1"/>
                  </a:cubicBezTo>
                  <a:cubicBezTo>
                    <a:pt x="16" y="0"/>
                    <a:pt x="16" y="0"/>
                    <a:pt x="16" y="0"/>
                  </a:cubicBezTo>
                  <a:cubicBezTo>
                    <a:pt x="14" y="1"/>
                    <a:pt x="14" y="1"/>
                    <a:pt x="14" y="1"/>
                  </a:cubicBezTo>
                  <a:lnTo>
                    <a:pt x="16"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9" name="Freeform 27"/>
            <p:cNvSpPr/>
            <p:nvPr/>
          </p:nvSpPr>
          <p:spPr bwMode="auto">
            <a:xfrm>
              <a:off x="6208713" y="4325938"/>
              <a:ext cx="665163" cy="330200"/>
            </a:xfrm>
            <a:custGeom>
              <a:avLst/>
              <a:gdLst>
                <a:gd name="T0" fmla="*/ 208 w 208"/>
                <a:gd name="T1" fmla="*/ 15 h 102"/>
                <a:gd name="T2" fmla="*/ 2 w 208"/>
                <a:gd name="T3" fmla="*/ 102 h 102"/>
                <a:gd name="T4" fmla="*/ 0 w 208"/>
                <a:gd name="T5" fmla="*/ 82 h 102"/>
                <a:gd name="T6" fmla="*/ 196 w 208"/>
                <a:gd name="T7" fmla="*/ 0 h 102"/>
                <a:gd name="T8" fmla="*/ 208 w 208"/>
                <a:gd name="T9" fmla="*/ 15 h 102"/>
              </a:gdLst>
              <a:ahLst/>
              <a:cxnLst>
                <a:cxn ang="0">
                  <a:pos x="T0" y="T1"/>
                </a:cxn>
                <a:cxn ang="0">
                  <a:pos x="T2" y="T3"/>
                </a:cxn>
                <a:cxn ang="0">
                  <a:pos x="T4" y="T5"/>
                </a:cxn>
                <a:cxn ang="0">
                  <a:pos x="T6" y="T7"/>
                </a:cxn>
                <a:cxn ang="0">
                  <a:pos x="T8" y="T9"/>
                </a:cxn>
              </a:cxnLst>
              <a:rect l="0" t="0" r="r" b="b"/>
              <a:pathLst>
                <a:path w="208" h="102">
                  <a:moveTo>
                    <a:pt x="208" y="15"/>
                  </a:moveTo>
                  <a:cubicBezTo>
                    <a:pt x="151" y="63"/>
                    <a:pt x="80" y="94"/>
                    <a:pt x="2" y="102"/>
                  </a:cubicBezTo>
                  <a:cubicBezTo>
                    <a:pt x="0" y="82"/>
                    <a:pt x="0" y="82"/>
                    <a:pt x="0" y="82"/>
                  </a:cubicBezTo>
                  <a:cubicBezTo>
                    <a:pt x="74" y="75"/>
                    <a:pt x="141" y="45"/>
                    <a:pt x="196" y="0"/>
                  </a:cubicBezTo>
                  <a:lnTo>
                    <a:pt x="208"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0" name="Freeform 28"/>
            <p:cNvSpPr>
              <a:spLocks noEditPoints="1"/>
            </p:cNvSpPr>
            <p:nvPr/>
          </p:nvSpPr>
          <p:spPr bwMode="auto">
            <a:xfrm>
              <a:off x="6243638" y="4354513"/>
              <a:ext cx="582613" cy="261938"/>
            </a:xfrm>
            <a:custGeom>
              <a:avLst/>
              <a:gdLst>
                <a:gd name="T0" fmla="*/ 4 w 182"/>
                <a:gd name="T1" fmla="*/ 73 h 81"/>
                <a:gd name="T2" fmla="*/ 0 w 182"/>
                <a:gd name="T3" fmla="*/ 73 h 81"/>
                <a:gd name="T4" fmla="*/ 1 w 182"/>
                <a:gd name="T5" fmla="*/ 81 h 81"/>
                <a:gd name="T6" fmla="*/ 5 w 182"/>
                <a:gd name="T7" fmla="*/ 81 h 81"/>
                <a:gd name="T8" fmla="*/ 4 w 182"/>
                <a:gd name="T9" fmla="*/ 73 h 81"/>
                <a:gd name="T10" fmla="*/ 27 w 182"/>
                <a:gd name="T11" fmla="*/ 69 h 81"/>
                <a:gd name="T12" fmla="*/ 24 w 182"/>
                <a:gd name="T13" fmla="*/ 70 h 81"/>
                <a:gd name="T14" fmla="*/ 25 w 182"/>
                <a:gd name="T15" fmla="*/ 77 h 81"/>
                <a:gd name="T16" fmla="*/ 29 w 182"/>
                <a:gd name="T17" fmla="*/ 77 h 81"/>
                <a:gd name="T18" fmla="*/ 27 w 182"/>
                <a:gd name="T19" fmla="*/ 69 h 81"/>
                <a:gd name="T20" fmla="*/ 51 w 182"/>
                <a:gd name="T21" fmla="*/ 63 h 81"/>
                <a:gd name="T22" fmla="*/ 47 w 182"/>
                <a:gd name="T23" fmla="*/ 64 h 81"/>
                <a:gd name="T24" fmla="*/ 49 w 182"/>
                <a:gd name="T25" fmla="*/ 72 h 81"/>
                <a:gd name="T26" fmla="*/ 53 w 182"/>
                <a:gd name="T27" fmla="*/ 71 h 81"/>
                <a:gd name="T28" fmla="*/ 51 w 182"/>
                <a:gd name="T29" fmla="*/ 63 h 81"/>
                <a:gd name="T30" fmla="*/ 73 w 182"/>
                <a:gd name="T31" fmla="*/ 56 h 81"/>
                <a:gd name="T32" fmla="*/ 69 w 182"/>
                <a:gd name="T33" fmla="*/ 57 h 81"/>
                <a:gd name="T34" fmla="*/ 72 w 182"/>
                <a:gd name="T35" fmla="*/ 65 h 81"/>
                <a:gd name="T36" fmla="*/ 76 w 182"/>
                <a:gd name="T37" fmla="*/ 64 h 81"/>
                <a:gd name="T38" fmla="*/ 73 w 182"/>
                <a:gd name="T39" fmla="*/ 56 h 81"/>
                <a:gd name="T40" fmla="*/ 95 w 182"/>
                <a:gd name="T41" fmla="*/ 48 h 81"/>
                <a:gd name="T42" fmla="*/ 92 w 182"/>
                <a:gd name="T43" fmla="*/ 49 h 81"/>
                <a:gd name="T44" fmla="*/ 95 w 182"/>
                <a:gd name="T45" fmla="*/ 57 h 81"/>
                <a:gd name="T46" fmla="*/ 98 w 182"/>
                <a:gd name="T47" fmla="*/ 55 h 81"/>
                <a:gd name="T48" fmla="*/ 95 w 182"/>
                <a:gd name="T49" fmla="*/ 48 h 81"/>
                <a:gd name="T50" fmla="*/ 117 w 182"/>
                <a:gd name="T51" fmla="*/ 38 h 81"/>
                <a:gd name="T52" fmla="*/ 113 w 182"/>
                <a:gd name="T53" fmla="*/ 39 h 81"/>
                <a:gd name="T54" fmla="*/ 117 w 182"/>
                <a:gd name="T55" fmla="*/ 47 h 81"/>
                <a:gd name="T56" fmla="*/ 120 w 182"/>
                <a:gd name="T57" fmla="*/ 45 h 81"/>
                <a:gd name="T58" fmla="*/ 117 w 182"/>
                <a:gd name="T59" fmla="*/ 38 h 81"/>
                <a:gd name="T60" fmla="*/ 138 w 182"/>
                <a:gd name="T61" fmla="*/ 26 h 81"/>
                <a:gd name="T62" fmla="*/ 134 w 182"/>
                <a:gd name="T63" fmla="*/ 28 h 81"/>
                <a:gd name="T64" fmla="*/ 138 w 182"/>
                <a:gd name="T65" fmla="*/ 35 h 81"/>
                <a:gd name="T66" fmla="*/ 142 w 182"/>
                <a:gd name="T67" fmla="*/ 33 h 81"/>
                <a:gd name="T68" fmla="*/ 138 w 182"/>
                <a:gd name="T69" fmla="*/ 26 h 81"/>
                <a:gd name="T70" fmla="*/ 158 w 182"/>
                <a:gd name="T71" fmla="*/ 14 h 81"/>
                <a:gd name="T72" fmla="*/ 154 w 182"/>
                <a:gd name="T73" fmla="*/ 16 h 81"/>
                <a:gd name="T74" fmla="*/ 159 w 182"/>
                <a:gd name="T75" fmla="*/ 22 h 81"/>
                <a:gd name="T76" fmla="*/ 162 w 182"/>
                <a:gd name="T77" fmla="*/ 20 h 81"/>
                <a:gd name="T78" fmla="*/ 158 w 182"/>
                <a:gd name="T79" fmla="*/ 14 h 81"/>
                <a:gd name="T80" fmla="*/ 177 w 182"/>
                <a:gd name="T81" fmla="*/ 0 h 81"/>
                <a:gd name="T82" fmla="*/ 174 w 182"/>
                <a:gd name="T83" fmla="*/ 2 h 81"/>
                <a:gd name="T84" fmla="*/ 179 w 182"/>
                <a:gd name="T85" fmla="*/ 8 h 81"/>
                <a:gd name="T86" fmla="*/ 182 w 182"/>
                <a:gd name="T87" fmla="*/ 6 h 81"/>
                <a:gd name="T88" fmla="*/ 177 w 182"/>
                <a:gd name="T8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82" h="81">
                  <a:moveTo>
                    <a:pt x="4" y="73"/>
                  </a:moveTo>
                  <a:cubicBezTo>
                    <a:pt x="3" y="73"/>
                    <a:pt x="1" y="73"/>
                    <a:pt x="0" y="73"/>
                  </a:cubicBezTo>
                  <a:cubicBezTo>
                    <a:pt x="1" y="81"/>
                    <a:pt x="1" y="81"/>
                    <a:pt x="1" y="81"/>
                  </a:cubicBezTo>
                  <a:cubicBezTo>
                    <a:pt x="3" y="81"/>
                    <a:pt x="4" y="81"/>
                    <a:pt x="5" y="81"/>
                  </a:cubicBezTo>
                  <a:cubicBezTo>
                    <a:pt x="4" y="73"/>
                    <a:pt x="4" y="73"/>
                    <a:pt x="4" y="73"/>
                  </a:cubicBezTo>
                  <a:close/>
                  <a:moveTo>
                    <a:pt x="27" y="69"/>
                  </a:moveTo>
                  <a:cubicBezTo>
                    <a:pt x="26" y="69"/>
                    <a:pt x="25" y="69"/>
                    <a:pt x="24" y="70"/>
                  </a:cubicBezTo>
                  <a:cubicBezTo>
                    <a:pt x="25" y="77"/>
                    <a:pt x="25" y="77"/>
                    <a:pt x="25" y="77"/>
                  </a:cubicBezTo>
                  <a:cubicBezTo>
                    <a:pt x="26" y="77"/>
                    <a:pt x="28" y="77"/>
                    <a:pt x="29" y="77"/>
                  </a:cubicBezTo>
                  <a:cubicBezTo>
                    <a:pt x="27" y="69"/>
                    <a:pt x="27" y="69"/>
                    <a:pt x="27" y="69"/>
                  </a:cubicBezTo>
                  <a:close/>
                  <a:moveTo>
                    <a:pt x="51" y="63"/>
                  </a:moveTo>
                  <a:cubicBezTo>
                    <a:pt x="49" y="64"/>
                    <a:pt x="48" y="64"/>
                    <a:pt x="47" y="64"/>
                  </a:cubicBezTo>
                  <a:cubicBezTo>
                    <a:pt x="49" y="72"/>
                    <a:pt x="49" y="72"/>
                    <a:pt x="49" y="72"/>
                  </a:cubicBezTo>
                  <a:cubicBezTo>
                    <a:pt x="50" y="72"/>
                    <a:pt x="51" y="71"/>
                    <a:pt x="53" y="71"/>
                  </a:cubicBezTo>
                  <a:cubicBezTo>
                    <a:pt x="51" y="63"/>
                    <a:pt x="51" y="63"/>
                    <a:pt x="51" y="63"/>
                  </a:cubicBezTo>
                  <a:close/>
                  <a:moveTo>
                    <a:pt x="73" y="56"/>
                  </a:moveTo>
                  <a:cubicBezTo>
                    <a:pt x="72" y="57"/>
                    <a:pt x="71" y="57"/>
                    <a:pt x="69" y="57"/>
                  </a:cubicBezTo>
                  <a:cubicBezTo>
                    <a:pt x="72" y="65"/>
                    <a:pt x="72" y="65"/>
                    <a:pt x="72" y="65"/>
                  </a:cubicBezTo>
                  <a:cubicBezTo>
                    <a:pt x="73" y="65"/>
                    <a:pt x="75" y="64"/>
                    <a:pt x="76" y="64"/>
                  </a:cubicBezTo>
                  <a:cubicBezTo>
                    <a:pt x="73" y="56"/>
                    <a:pt x="73" y="56"/>
                    <a:pt x="73" y="56"/>
                  </a:cubicBezTo>
                  <a:close/>
                  <a:moveTo>
                    <a:pt x="95" y="48"/>
                  </a:moveTo>
                  <a:cubicBezTo>
                    <a:pt x="94" y="48"/>
                    <a:pt x="93" y="49"/>
                    <a:pt x="92" y="49"/>
                  </a:cubicBezTo>
                  <a:cubicBezTo>
                    <a:pt x="95" y="57"/>
                    <a:pt x="95" y="57"/>
                    <a:pt x="95" y="57"/>
                  </a:cubicBezTo>
                  <a:cubicBezTo>
                    <a:pt x="96" y="56"/>
                    <a:pt x="97" y="56"/>
                    <a:pt x="98" y="55"/>
                  </a:cubicBezTo>
                  <a:cubicBezTo>
                    <a:pt x="95" y="48"/>
                    <a:pt x="95" y="48"/>
                    <a:pt x="95" y="48"/>
                  </a:cubicBezTo>
                  <a:close/>
                  <a:moveTo>
                    <a:pt x="117" y="38"/>
                  </a:moveTo>
                  <a:cubicBezTo>
                    <a:pt x="116" y="38"/>
                    <a:pt x="114" y="39"/>
                    <a:pt x="113" y="39"/>
                  </a:cubicBezTo>
                  <a:cubicBezTo>
                    <a:pt x="117" y="47"/>
                    <a:pt x="117" y="47"/>
                    <a:pt x="117" y="47"/>
                  </a:cubicBezTo>
                  <a:cubicBezTo>
                    <a:pt x="118" y="46"/>
                    <a:pt x="119" y="45"/>
                    <a:pt x="120" y="45"/>
                  </a:cubicBezTo>
                  <a:cubicBezTo>
                    <a:pt x="117" y="38"/>
                    <a:pt x="117" y="38"/>
                    <a:pt x="117" y="38"/>
                  </a:cubicBezTo>
                  <a:close/>
                  <a:moveTo>
                    <a:pt x="138" y="26"/>
                  </a:moveTo>
                  <a:cubicBezTo>
                    <a:pt x="136" y="27"/>
                    <a:pt x="135" y="28"/>
                    <a:pt x="134" y="28"/>
                  </a:cubicBezTo>
                  <a:cubicBezTo>
                    <a:pt x="138" y="35"/>
                    <a:pt x="138" y="35"/>
                    <a:pt x="138" y="35"/>
                  </a:cubicBezTo>
                  <a:cubicBezTo>
                    <a:pt x="139" y="34"/>
                    <a:pt x="141" y="34"/>
                    <a:pt x="142" y="33"/>
                  </a:cubicBezTo>
                  <a:cubicBezTo>
                    <a:pt x="138" y="26"/>
                    <a:pt x="138" y="26"/>
                    <a:pt x="138" y="26"/>
                  </a:cubicBezTo>
                  <a:close/>
                  <a:moveTo>
                    <a:pt x="158" y="14"/>
                  </a:moveTo>
                  <a:cubicBezTo>
                    <a:pt x="157" y="14"/>
                    <a:pt x="155" y="15"/>
                    <a:pt x="154" y="16"/>
                  </a:cubicBezTo>
                  <a:cubicBezTo>
                    <a:pt x="159" y="22"/>
                    <a:pt x="159" y="22"/>
                    <a:pt x="159" y="22"/>
                  </a:cubicBezTo>
                  <a:cubicBezTo>
                    <a:pt x="160" y="22"/>
                    <a:pt x="161" y="21"/>
                    <a:pt x="162" y="20"/>
                  </a:cubicBezTo>
                  <a:cubicBezTo>
                    <a:pt x="158" y="14"/>
                    <a:pt x="158" y="14"/>
                    <a:pt x="158" y="14"/>
                  </a:cubicBezTo>
                  <a:close/>
                  <a:moveTo>
                    <a:pt x="177" y="0"/>
                  </a:moveTo>
                  <a:cubicBezTo>
                    <a:pt x="176" y="0"/>
                    <a:pt x="175" y="1"/>
                    <a:pt x="174" y="2"/>
                  </a:cubicBezTo>
                  <a:cubicBezTo>
                    <a:pt x="179" y="8"/>
                    <a:pt x="179" y="8"/>
                    <a:pt x="179" y="8"/>
                  </a:cubicBezTo>
                  <a:cubicBezTo>
                    <a:pt x="180" y="7"/>
                    <a:pt x="181" y="7"/>
                    <a:pt x="182" y="6"/>
                  </a:cubicBezTo>
                  <a:cubicBezTo>
                    <a:pt x="177" y="0"/>
                    <a:pt x="177" y="0"/>
                    <a:pt x="17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1" name="Freeform 29"/>
            <p:cNvSpPr/>
            <p:nvPr/>
          </p:nvSpPr>
          <p:spPr bwMode="auto">
            <a:xfrm>
              <a:off x="4897438" y="3560763"/>
              <a:ext cx="452438" cy="793750"/>
            </a:xfrm>
            <a:custGeom>
              <a:avLst/>
              <a:gdLst>
                <a:gd name="T0" fmla="*/ 130 w 142"/>
                <a:gd name="T1" fmla="*/ 244 h 246"/>
                <a:gd name="T2" fmla="*/ 131 w 142"/>
                <a:gd name="T3" fmla="*/ 242 h 246"/>
                <a:gd name="T4" fmla="*/ 5 w 142"/>
                <a:gd name="T5" fmla="*/ 3 h 246"/>
                <a:gd name="T6" fmla="*/ 3 w 142"/>
                <a:gd name="T7" fmla="*/ 4 h 246"/>
                <a:gd name="T8" fmla="*/ 3 w 142"/>
                <a:gd name="T9" fmla="*/ 6 h 246"/>
                <a:gd name="T10" fmla="*/ 17 w 142"/>
                <a:gd name="T11" fmla="*/ 4 h 246"/>
                <a:gd name="T12" fmla="*/ 17 w 142"/>
                <a:gd name="T13" fmla="*/ 2 h 246"/>
                <a:gd name="T14" fmla="*/ 15 w 142"/>
                <a:gd name="T15" fmla="*/ 2 h 246"/>
                <a:gd name="T16" fmla="*/ 138 w 142"/>
                <a:gd name="T17" fmla="*/ 234 h 246"/>
                <a:gd name="T18" fmla="*/ 139 w 142"/>
                <a:gd name="T19" fmla="*/ 232 h 246"/>
                <a:gd name="T20" fmla="*/ 138 w 142"/>
                <a:gd name="T21" fmla="*/ 231 h 246"/>
                <a:gd name="T22" fmla="*/ 128 w 142"/>
                <a:gd name="T23" fmla="*/ 242 h 246"/>
                <a:gd name="T24" fmla="*/ 130 w 142"/>
                <a:gd name="T25" fmla="*/ 244 h 246"/>
                <a:gd name="T26" fmla="*/ 131 w 142"/>
                <a:gd name="T27" fmla="*/ 242 h 246"/>
                <a:gd name="T28" fmla="*/ 130 w 142"/>
                <a:gd name="T29" fmla="*/ 244 h 246"/>
                <a:gd name="T30" fmla="*/ 131 w 142"/>
                <a:gd name="T31" fmla="*/ 245 h 246"/>
                <a:gd name="T32" fmla="*/ 142 w 142"/>
                <a:gd name="T33" fmla="*/ 232 h 246"/>
                <a:gd name="T34" fmla="*/ 141 w 142"/>
                <a:gd name="T35" fmla="*/ 231 h 246"/>
                <a:gd name="T36" fmla="*/ 19 w 142"/>
                <a:gd name="T37" fmla="*/ 2 h 246"/>
                <a:gd name="T38" fmla="*/ 19 w 142"/>
                <a:gd name="T39" fmla="*/ 0 h 246"/>
                <a:gd name="T40" fmla="*/ 0 w 142"/>
                <a:gd name="T41" fmla="*/ 2 h 246"/>
                <a:gd name="T42" fmla="*/ 1 w 142"/>
                <a:gd name="T43" fmla="*/ 4 h 246"/>
                <a:gd name="T44" fmla="*/ 128 w 142"/>
                <a:gd name="T45" fmla="*/ 245 h 246"/>
                <a:gd name="T46" fmla="*/ 130 w 142"/>
                <a:gd name="T47" fmla="*/ 246 h 246"/>
                <a:gd name="T48" fmla="*/ 131 w 142"/>
                <a:gd name="T49" fmla="*/ 245 h 246"/>
                <a:gd name="T50" fmla="*/ 130 w 142"/>
                <a:gd name="T51" fmla="*/ 244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42" h="246">
                  <a:moveTo>
                    <a:pt x="130" y="244"/>
                  </a:moveTo>
                  <a:cubicBezTo>
                    <a:pt x="131" y="242"/>
                    <a:pt x="131" y="242"/>
                    <a:pt x="131" y="242"/>
                  </a:cubicBezTo>
                  <a:cubicBezTo>
                    <a:pt x="62" y="183"/>
                    <a:pt x="16" y="98"/>
                    <a:pt x="5" y="3"/>
                  </a:cubicBezTo>
                  <a:cubicBezTo>
                    <a:pt x="3" y="4"/>
                    <a:pt x="3" y="4"/>
                    <a:pt x="3" y="4"/>
                  </a:cubicBezTo>
                  <a:cubicBezTo>
                    <a:pt x="3" y="6"/>
                    <a:pt x="3" y="6"/>
                    <a:pt x="3" y="6"/>
                  </a:cubicBezTo>
                  <a:cubicBezTo>
                    <a:pt x="17" y="4"/>
                    <a:pt x="17" y="4"/>
                    <a:pt x="17" y="4"/>
                  </a:cubicBezTo>
                  <a:cubicBezTo>
                    <a:pt x="17" y="2"/>
                    <a:pt x="17" y="2"/>
                    <a:pt x="17" y="2"/>
                  </a:cubicBezTo>
                  <a:cubicBezTo>
                    <a:pt x="15" y="2"/>
                    <a:pt x="15" y="2"/>
                    <a:pt x="15" y="2"/>
                  </a:cubicBezTo>
                  <a:cubicBezTo>
                    <a:pt x="26" y="94"/>
                    <a:pt x="71" y="176"/>
                    <a:pt x="138" y="234"/>
                  </a:cubicBezTo>
                  <a:cubicBezTo>
                    <a:pt x="139" y="232"/>
                    <a:pt x="139" y="232"/>
                    <a:pt x="139" y="232"/>
                  </a:cubicBezTo>
                  <a:cubicBezTo>
                    <a:pt x="138" y="231"/>
                    <a:pt x="138" y="231"/>
                    <a:pt x="138" y="231"/>
                  </a:cubicBezTo>
                  <a:cubicBezTo>
                    <a:pt x="128" y="242"/>
                    <a:pt x="128" y="242"/>
                    <a:pt x="128" y="242"/>
                  </a:cubicBezTo>
                  <a:cubicBezTo>
                    <a:pt x="130" y="244"/>
                    <a:pt x="130" y="244"/>
                    <a:pt x="130" y="244"/>
                  </a:cubicBezTo>
                  <a:cubicBezTo>
                    <a:pt x="131" y="242"/>
                    <a:pt x="131" y="242"/>
                    <a:pt x="131" y="242"/>
                  </a:cubicBezTo>
                  <a:cubicBezTo>
                    <a:pt x="130" y="244"/>
                    <a:pt x="130" y="244"/>
                    <a:pt x="130" y="244"/>
                  </a:cubicBezTo>
                  <a:cubicBezTo>
                    <a:pt x="131" y="245"/>
                    <a:pt x="131" y="245"/>
                    <a:pt x="131" y="245"/>
                  </a:cubicBezTo>
                  <a:cubicBezTo>
                    <a:pt x="142" y="232"/>
                    <a:pt x="142" y="232"/>
                    <a:pt x="142" y="232"/>
                  </a:cubicBezTo>
                  <a:cubicBezTo>
                    <a:pt x="141" y="231"/>
                    <a:pt x="141" y="231"/>
                    <a:pt x="141" y="231"/>
                  </a:cubicBezTo>
                  <a:cubicBezTo>
                    <a:pt x="75" y="174"/>
                    <a:pt x="30" y="93"/>
                    <a:pt x="19" y="2"/>
                  </a:cubicBezTo>
                  <a:cubicBezTo>
                    <a:pt x="19" y="0"/>
                    <a:pt x="19" y="0"/>
                    <a:pt x="19" y="0"/>
                  </a:cubicBezTo>
                  <a:cubicBezTo>
                    <a:pt x="0" y="2"/>
                    <a:pt x="0" y="2"/>
                    <a:pt x="0" y="2"/>
                  </a:cubicBezTo>
                  <a:cubicBezTo>
                    <a:pt x="1" y="4"/>
                    <a:pt x="1" y="4"/>
                    <a:pt x="1" y="4"/>
                  </a:cubicBezTo>
                  <a:cubicBezTo>
                    <a:pt x="12" y="100"/>
                    <a:pt x="59" y="185"/>
                    <a:pt x="128" y="245"/>
                  </a:cubicBezTo>
                  <a:cubicBezTo>
                    <a:pt x="130" y="246"/>
                    <a:pt x="130" y="246"/>
                    <a:pt x="130" y="246"/>
                  </a:cubicBezTo>
                  <a:cubicBezTo>
                    <a:pt x="131" y="245"/>
                    <a:pt x="131" y="245"/>
                    <a:pt x="131" y="245"/>
                  </a:cubicBezTo>
                  <a:lnTo>
                    <a:pt x="130" y="2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2" name="Freeform 30"/>
            <p:cNvSpPr>
              <a:spLocks noEditPoints="1"/>
            </p:cNvSpPr>
            <p:nvPr/>
          </p:nvSpPr>
          <p:spPr bwMode="auto">
            <a:xfrm>
              <a:off x="4676776" y="1997075"/>
              <a:ext cx="2838450" cy="2871788"/>
            </a:xfrm>
            <a:custGeom>
              <a:avLst/>
              <a:gdLst>
                <a:gd name="T0" fmla="*/ 449 w 889"/>
                <a:gd name="T1" fmla="*/ 866 h 890"/>
                <a:gd name="T2" fmla="*/ 452 w 889"/>
                <a:gd name="T3" fmla="*/ 866 h 890"/>
                <a:gd name="T4" fmla="*/ 347 w 889"/>
                <a:gd name="T5" fmla="*/ 879 h 890"/>
                <a:gd name="T6" fmla="*/ 549 w 889"/>
                <a:gd name="T7" fmla="*/ 853 h 890"/>
                <a:gd name="T8" fmla="*/ 549 w 889"/>
                <a:gd name="T9" fmla="*/ 853 h 890"/>
                <a:gd name="T10" fmla="*/ 348 w 889"/>
                <a:gd name="T11" fmla="*/ 855 h 890"/>
                <a:gd name="T12" fmla="*/ 558 w 889"/>
                <a:gd name="T13" fmla="*/ 875 h 890"/>
                <a:gd name="T14" fmla="*/ 246 w 889"/>
                <a:gd name="T15" fmla="*/ 843 h 890"/>
                <a:gd name="T16" fmla="*/ 643 w 889"/>
                <a:gd name="T17" fmla="*/ 816 h 890"/>
                <a:gd name="T18" fmla="*/ 213 w 889"/>
                <a:gd name="T19" fmla="*/ 796 h 890"/>
                <a:gd name="T20" fmla="*/ 213 w 889"/>
                <a:gd name="T21" fmla="*/ 796 h 890"/>
                <a:gd name="T22" fmla="*/ 657 w 889"/>
                <a:gd name="T23" fmla="*/ 835 h 890"/>
                <a:gd name="T24" fmla="*/ 197 w 889"/>
                <a:gd name="T25" fmla="*/ 814 h 890"/>
                <a:gd name="T26" fmla="*/ 689 w 889"/>
                <a:gd name="T27" fmla="*/ 788 h 890"/>
                <a:gd name="T28" fmla="*/ 136 w 889"/>
                <a:gd name="T29" fmla="*/ 731 h 890"/>
                <a:gd name="T30" fmla="*/ 136 w 889"/>
                <a:gd name="T31" fmla="*/ 731 h 890"/>
                <a:gd name="T32" fmla="*/ 744 w 889"/>
                <a:gd name="T33" fmla="*/ 774 h 890"/>
                <a:gd name="T34" fmla="*/ 85 w 889"/>
                <a:gd name="T35" fmla="*/ 706 h 890"/>
                <a:gd name="T36" fmla="*/ 792 w 889"/>
                <a:gd name="T37" fmla="*/ 682 h 890"/>
                <a:gd name="T38" fmla="*/ 792 w 889"/>
                <a:gd name="T39" fmla="*/ 682 h 890"/>
                <a:gd name="T40" fmla="*/ 77 w 889"/>
                <a:gd name="T41" fmla="*/ 650 h 890"/>
                <a:gd name="T42" fmla="*/ 839 w 889"/>
                <a:gd name="T43" fmla="*/ 650 h 890"/>
                <a:gd name="T44" fmla="*/ 54 w 889"/>
                <a:gd name="T45" fmla="*/ 658 h 890"/>
                <a:gd name="T46" fmla="*/ 819 w 889"/>
                <a:gd name="T47" fmla="*/ 636 h 890"/>
                <a:gd name="T48" fmla="*/ 16 w 889"/>
                <a:gd name="T49" fmla="*/ 562 h 890"/>
                <a:gd name="T50" fmla="*/ 39 w 889"/>
                <a:gd name="T51" fmla="*/ 556 h 890"/>
                <a:gd name="T52" fmla="*/ 878 w 889"/>
                <a:gd name="T53" fmla="*/ 551 h 890"/>
                <a:gd name="T54" fmla="*/ 38 w 889"/>
                <a:gd name="T55" fmla="*/ 553 h 890"/>
                <a:gd name="T56" fmla="*/ 854 w 889"/>
                <a:gd name="T57" fmla="*/ 541 h 890"/>
                <a:gd name="T58" fmla="*/ 0 w 889"/>
                <a:gd name="T59" fmla="*/ 457 h 890"/>
                <a:gd name="T60" fmla="*/ 889 w 889"/>
                <a:gd name="T61" fmla="*/ 428 h 890"/>
                <a:gd name="T62" fmla="*/ 887 w 889"/>
                <a:gd name="T63" fmla="*/ 494 h 890"/>
                <a:gd name="T64" fmla="*/ 0 w 889"/>
                <a:gd name="T65" fmla="*/ 453 h 890"/>
                <a:gd name="T66" fmla="*/ 2 w 889"/>
                <a:gd name="T67" fmla="*/ 404 h 890"/>
                <a:gd name="T68" fmla="*/ 884 w 889"/>
                <a:gd name="T69" fmla="*/ 375 h 890"/>
                <a:gd name="T70" fmla="*/ 33 w 889"/>
                <a:gd name="T71" fmla="*/ 356 h 890"/>
                <a:gd name="T72" fmla="*/ 883 w 889"/>
                <a:gd name="T73" fmla="*/ 371 h 890"/>
                <a:gd name="T74" fmla="*/ 34 w 889"/>
                <a:gd name="T75" fmla="*/ 353 h 890"/>
                <a:gd name="T76" fmla="*/ 848 w 889"/>
                <a:gd name="T77" fmla="*/ 326 h 890"/>
                <a:gd name="T78" fmla="*/ 25 w 889"/>
                <a:gd name="T79" fmla="*/ 296 h 890"/>
                <a:gd name="T80" fmla="*/ 810 w 889"/>
                <a:gd name="T81" fmla="*/ 236 h 890"/>
                <a:gd name="T82" fmla="*/ 71 w 889"/>
                <a:gd name="T83" fmla="*/ 204 h 890"/>
                <a:gd name="T84" fmla="*/ 91 w 889"/>
                <a:gd name="T85" fmla="*/ 217 h 890"/>
                <a:gd name="T86" fmla="*/ 829 w 889"/>
                <a:gd name="T87" fmla="*/ 221 h 890"/>
                <a:gd name="T88" fmla="*/ 93 w 889"/>
                <a:gd name="T89" fmla="*/ 214 h 890"/>
                <a:gd name="T90" fmla="*/ 750 w 889"/>
                <a:gd name="T91" fmla="*/ 156 h 890"/>
                <a:gd name="T92" fmla="*/ 139 w 889"/>
                <a:gd name="T93" fmla="*/ 122 h 890"/>
                <a:gd name="T94" fmla="*/ 728 w 889"/>
                <a:gd name="T95" fmla="*/ 102 h 890"/>
                <a:gd name="T96" fmla="*/ 765 w 889"/>
                <a:gd name="T97" fmla="*/ 136 h 890"/>
                <a:gd name="T98" fmla="*/ 158 w 889"/>
                <a:gd name="T99" fmla="*/ 137 h 890"/>
                <a:gd name="T100" fmla="*/ 710 w 889"/>
                <a:gd name="T101" fmla="*/ 119 h 890"/>
                <a:gd name="T102" fmla="*/ 224 w 889"/>
                <a:gd name="T103" fmla="*/ 58 h 890"/>
                <a:gd name="T104" fmla="*/ 639 w 889"/>
                <a:gd name="T105" fmla="*/ 45 h 890"/>
                <a:gd name="T106" fmla="*/ 639 w 889"/>
                <a:gd name="T107" fmla="*/ 45 h 890"/>
                <a:gd name="T108" fmla="*/ 282 w 889"/>
                <a:gd name="T109" fmla="*/ 57 h 890"/>
                <a:gd name="T110" fmla="*/ 635 w 889"/>
                <a:gd name="T111" fmla="*/ 43 h 890"/>
                <a:gd name="T112" fmla="*/ 285 w 889"/>
                <a:gd name="T113" fmla="*/ 55 h 890"/>
                <a:gd name="T114" fmla="*/ 578 w 889"/>
                <a:gd name="T115" fmla="*/ 46 h 890"/>
                <a:gd name="T116" fmla="*/ 327 w 889"/>
                <a:gd name="T117" fmla="*/ 16 h 890"/>
                <a:gd name="T118" fmla="*/ 483 w 889"/>
                <a:gd name="T119" fmla="*/ 26 h 890"/>
                <a:gd name="T120" fmla="*/ 428 w 889"/>
                <a:gd name="T121" fmla="*/ 0 h 890"/>
                <a:gd name="T122" fmla="*/ 444 w 889"/>
                <a:gd name="T123" fmla="*/ 0 h 890"/>
                <a:gd name="T124" fmla="*/ 481 w 889"/>
                <a:gd name="T125" fmla="*/ 2 h 8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9" h="890">
                  <a:moveTo>
                    <a:pt x="402" y="863"/>
                  </a:moveTo>
                  <a:cubicBezTo>
                    <a:pt x="402" y="863"/>
                    <a:pt x="402" y="863"/>
                    <a:pt x="402" y="863"/>
                  </a:cubicBezTo>
                  <a:cubicBezTo>
                    <a:pt x="399" y="887"/>
                    <a:pt x="399" y="887"/>
                    <a:pt x="399" y="887"/>
                  </a:cubicBezTo>
                  <a:cubicBezTo>
                    <a:pt x="399" y="887"/>
                    <a:pt x="399" y="887"/>
                    <a:pt x="399" y="887"/>
                  </a:cubicBezTo>
                  <a:cubicBezTo>
                    <a:pt x="414" y="889"/>
                    <a:pt x="430" y="890"/>
                    <a:pt x="445" y="890"/>
                  </a:cubicBezTo>
                  <a:cubicBezTo>
                    <a:pt x="446" y="890"/>
                    <a:pt x="447" y="890"/>
                    <a:pt x="449" y="890"/>
                  </a:cubicBezTo>
                  <a:cubicBezTo>
                    <a:pt x="449" y="890"/>
                    <a:pt x="449" y="890"/>
                    <a:pt x="449" y="890"/>
                  </a:cubicBezTo>
                  <a:cubicBezTo>
                    <a:pt x="449" y="866"/>
                    <a:pt x="449" y="866"/>
                    <a:pt x="449" y="866"/>
                  </a:cubicBezTo>
                  <a:cubicBezTo>
                    <a:pt x="449" y="866"/>
                    <a:pt x="449" y="866"/>
                    <a:pt x="449" y="866"/>
                  </a:cubicBezTo>
                  <a:cubicBezTo>
                    <a:pt x="448" y="866"/>
                    <a:pt x="448" y="866"/>
                    <a:pt x="448" y="866"/>
                  </a:cubicBezTo>
                  <a:cubicBezTo>
                    <a:pt x="447" y="866"/>
                    <a:pt x="446" y="866"/>
                    <a:pt x="445" y="866"/>
                  </a:cubicBezTo>
                  <a:cubicBezTo>
                    <a:pt x="431" y="866"/>
                    <a:pt x="416" y="865"/>
                    <a:pt x="402" y="863"/>
                  </a:cubicBezTo>
                  <a:moveTo>
                    <a:pt x="499" y="862"/>
                  </a:moveTo>
                  <a:cubicBezTo>
                    <a:pt x="499" y="862"/>
                    <a:pt x="499" y="862"/>
                    <a:pt x="499" y="862"/>
                  </a:cubicBezTo>
                  <a:cubicBezTo>
                    <a:pt x="484" y="864"/>
                    <a:pt x="468" y="865"/>
                    <a:pt x="452" y="866"/>
                  </a:cubicBezTo>
                  <a:cubicBezTo>
                    <a:pt x="452" y="866"/>
                    <a:pt x="452" y="866"/>
                    <a:pt x="452" y="866"/>
                  </a:cubicBezTo>
                  <a:cubicBezTo>
                    <a:pt x="453" y="890"/>
                    <a:pt x="453" y="890"/>
                    <a:pt x="453" y="890"/>
                  </a:cubicBezTo>
                  <a:cubicBezTo>
                    <a:pt x="453" y="890"/>
                    <a:pt x="453" y="890"/>
                    <a:pt x="453" y="890"/>
                  </a:cubicBezTo>
                  <a:cubicBezTo>
                    <a:pt x="469" y="889"/>
                    <a:pt x="486" y="888"/>
                    <a:pt x="502" y="886"/>
                  </a:cubicBezTo>
                  <a:cubicBezTo>
                    <a:pt x="502" y="886"/>
                    <a:pt x="502" y="886"/>
                    <a:pt x="502" y="886"/>
                  </a:cubicBezTo>
                  <a:cubicBezTo>
                    <a:pt x="499" y="862"/>
                    <a:pt x="499" y="862"/>
                    <a:pt x="499" y="862"/>
                  </a:cubicBezTo>
                  <a:cubicBezTo>
                    <a:pt x="499" y="862"/>
                    <a:pt x="499" y="862"/>
                    <a:pt x="499" y="862"/>
                  </a:cubicBezTo>
                  <a:moveTo>
                    <a:pt x="352" y="855"/>
                  </a:moveTo>
                  <a:cubicBezTo>
                    <a:pt x="347" y="879"/>
                    <a:pt x="347" y="879"/>
                    <a:pt x="347" y="879"/>
                  </a:cubicBezTo>
                  <a:cubicBezTo>
                    <a:pt x="347" y="879"/>
                    <a:pt x="347" y="879"/>
                    <a:pt x="347" y="879"/>
                  </a:cubicBezTo>
                  <a:cubicBezTo>
                    <a:pt x="363" y="882"/>
                    <a:pt x="379" y="885"/>
                    <a:pt x="395" y="887"/>
                  </a:cubicBezTo>
                  <a:cubicBezTo>
                    <a:pt x="396" y="887"/>
                    <a:pt x="396" y="887"/>
                    <a:pt x="396" y="887"/>
                  </a:cubicBezTo>
                  <a:cubicBezTo>
                    <a:pt x="398" y="863"/>
                    <a:pt x="398" y="863"/>
                    <a:pt x="398" y="863"/>
                  </a:cubicBezTo>
                  <a:cubicBezTo>
                    <a:pt x="398" y="863"/>
                    <a:pt x="398" y="863"/>
                    <a:pt x="398" y="863"/>
                  </a:cubicBezTo>
                  <a:cubicBezTo>
                    <a:pt x="383" y="861"/>
                    <a:pt x="367" y="859"/>
                    <a:pt x="352" y="855"/>
                  </a:cubicBezTo>
                  <a:cubicBezTo>
                    <a:pt x="352" y="855"/>
                    <a:pt x="352" y="855"/>
                    <a:pt x="352" y="855"/>
                  </a:cubicBezTo>
                  <a:moveTo>
                    <a:pt x="549" y="853"/>
                  </a:moveTo>
                  <a:cubicBezTo>
                    <a:pt x="548" y="853"/>
                    <a:pt x="548" y="853"/>
                    <a:pt x="548" y="853"/>
                  </a:cubicBezTo>
                  <a:cubicBezTo>
                    <a:pt x="533" y="856"/>
                    <a:pt x="518" y="859"/>
                    <a:pt x="503" y="862"/>
                  </a:cubicBezTo>
                  <a:cubicBezTo>
                    <a:pt x="503" y="862"/>
                    <a:pt x="503" y="862"/>
                    <a:pt x="503" y="862"/>
                  </a:cubicBezTo>
                  <a:cubicBezTo>
                    <a:pt x="506" y="885"/>
                    <a:pt x="506" y="885"/>
                    <a:pt x="506" y="885"/>
                  </a:cubicBezTo>
                  <a:cubicBezTo>
                    <a:pt x="506" y="885"/>
                    <a:pt x="506" y="885"/>
                    <a:pt x="506" y="885"/>
                  </a:cubicBezTo>
                  <a:cubicBezTo>
                    <a:pt x="522" y="883"/>
                    <a:pt x="539" y="880"/>
                    <a:pt x="554" y="876"/>
                  </a:cubicBezTo>
                  <a:cubicBezTo>
                    <a:pt x="555" y="876"/>
                    <a:pt x="555" y="876"/>
                    <a:pt x="555" y="876"/>
                  </a:cubicBezTo>
                  <a:cubicBezTo>
                    <a:pt x="549" y="853"/>
                    <a:pt x="549" y="853"/>
                    <a:pt x="549" y="853"/>
                  </a:cubicBezTo>
                  <a:cubicBezTo>
                    <a:pt x="549" y="853"/>
                    <a:pt x="549" y="853"/>
                    <a:pt x="549" y="853"/>
                  </a:cubicBezTo>
                  <a:moveTo>
                    <a:pt x="303" y="841"/>
                  </a:moveTo>
                  <a:cubicBezTo>
                    <a:pt x="295" y="864"/>
                    <a:pt x="295" y="864"/>
                    <a:pt x="295" y="864"/>
                  </a:cubicBezTo>
                  <a:cubicBezTo>
                    <a:pt x="295" y="864"/>
                    <a:pt x="295" y="864"/>
                    <a:pt x="295" y="864"/>
                  </a:cubicBezTo>
                  <a:cubicBezTo>
                    <a:pt x="311" y="869"/>
                    <a:pt x="327" y="874"/>
                    <a:pt x="343" y="878"/>
                  </a:cubicBezTo>
                  <a:cubicBezTo>
                    <a:pt x="342" y="878"/>
                    <a:pt x="342" y="878"/>
                    <a:pt x="342" y="878"/>
                  </a:cubicBezTo>
                  <a:cubicBezTo>
                    <a:pt x="343" y="878"/>
                    <a:pt x="343" y="878"/>
                    <a:pt x="343" y="878"/>
                  </a:cubicBezTo>
                  <a:cubicBezTo>
                    <a:pt x="348" y="855"/>
                    <a:pt x="348" y="855"/>
                    <a:pt x="348" y="855"/>
                  </a:cubicBezTo>
                  <a:cubicBezTo>
                    <a:pt x="348" y="855"/>
                    <a:pt x="348" y="855"/>
                    <a:pt x="348" y="855"/>
                  </a:cubicBezTo>
                  <a:cubicBezTo>
                    <a:pt x="333" y="851"/>
                    <a:pt x="318" y="847"/>
                    <a:pt x="303" y="841"/>
                  </a:cubicBezTo>
                  <a:cubicBezTo>
                    <a:pt x="303" y="841"/>
                    <a:pt x="303" y="841"/>
                    <a:pt x="303" y="841"/>
                  </a:cubicBezTo>
                  <a:moveTo>
                    <a:pt x="597" y="837"/>
                  </a:moveTo>
                  <a:cubicBezTo>
                    <a:pt x="597" y="837"/>
                    <a:pt x="597" y="837"/>
                    <a:pt x="597" y="837"/>
                  </a:cubicBezTo>
                  <a:cubicBezTo>
                    <a:pt x="582" y="843"/>
                    <a:pt x="567" y="848"/>
                    <a:pt x="552" y="852"/>
                  </a:cubicBezTo>
                  <a:cubicBezTo>
                    <a:pt x="552" y="852"/>
                    <a:pt x="552" y="852"/>
                    <a:pt x="552" y="852"/>
                  </a:cubicBezTo>
                  <a:cubicBezTo>
                    <a:pt x="558" y="875"/>
                    <a:pt x="558" y="875"/>
                    <a:pt x="558" y="875"/>
                  </a:cubicBezTo>
                  <a:cubicBezTo>
                    <a:pt x="558" y="875"/>
                    <a:pt x="558" y="875"/>
                    <a:pt x="558" y="875"/>
                  </a:cubicBezTo>
                  <a:cubicBezTo>
                    <a:pt x="574" y="871"/>
                    <a:pt x="590" y="866"/>
                    <a:pt x="605" y="860"/>
                  </a:cubicBezTo>
                  <a:cubicBezTo>
                    <a:pt x="606" y="860"/>
                    <a:pt x="606" y="860"/>
                    <a:pt x="606" y="860"/>
                  </a:cubicBezTo>
                  <a:cubicBezTo>
                    <a:pt x="597" y="837"/>
                    <a:pt x="597" y="837"/>
                    <a:pt x="597" y="837"/>
                  </a:cubicBezTo>
                  <a:cubicBezTo>
                    <a:pt x="597" y="837"/>
                    <a:pt x="597" y="837"/>
                    <a:pt x="597" y="837"/>
                  </a:cubicBezTo>
                  <a:moveTo>
                    <a:pt x="257" y="821"/>
                  </a:moveTo>
                  <a:cubicBezTo>
                    <a:pt x="246" y="843"/>
                    <a:pt x="246" y="843"/>
                    <a:pt x="246" y="843"/>
                  </a:cubicBezTo>
                  <a:cubicBezTo>
                    <a:pt x="246" y="843"/>
                    <a:pt x="246" y="843"/>
                    <a:pt x="246" y="843"/>
                  </a:cubicBezTo>
                  <a:cubicBezTo>
                    <a:pt x="261" y="850"/>
                    <a:pt x="276" y="857"/>
                    <a:pt x="292" y="863"/>
                  </a:cubicBezTo>
                  <a:cubicBezTo>
                    <a:pt x="292" y="863"/>
                    <a:pt x="292" y="863"/>
                    <a:pt x="292" y="863"/>
                  </a:cubicBezTo>
                  <a:cubicBezTo>
                    <a:pt x="300" y="840"/>
                    <a:pt x="300" y="840"/>
                    <a:pt x="300" y="840"/>
                  </a:cubicBezTo>
                  <a:cubicBezTo>
                    <a:pt x="300" y="840"/>
                    <a:pt x="300" y="840"/>
                    <a:pt x="300" y="840"/>
                  </a:cubicBezTo>
                  <a:cubicBezTo>
                    <a:pt x="285" y="835"/>
                    <a:pt x="271" y="829"/>
                    <a:pt x="257" y="822"/>
                  </a:cubicBezTo>
                  <a:cubicBezTo>
                    <a:pt x="257" y="821"/>
                    <a:pt x="257" y="821"/>
                    <a:pt x="257" y="821"/>
                  </a:cubicBezTo>
                  <a:moveTo>
                    <a:pt x="643" y="816"/>
                  </a:moveTo>
                  <a:cubicBezTo>
                    <a:pt x="643" y="816"/>
                    <a:pt x="643" y="816"/>
                    <a:pt x="643" y="816"/>
                  </a:cubicBezTo>
                  <a:cubicBezTo>
                    <a:pt x="629" y="824"/>
                    <a:pt x="615" y="830"/>
                    <a:pt x="600" y="836"/>
                  </a:cubicBezTo>
                  <a:cubicBezTo>
                    <a:pt x="600" y="836"/>
                    <a:pt x="600" y="836"/>
                    <a:pt x="600" y="836"/>
                  </a:cubicBezTo>
                  <a:cubicBezTo>
                    <a:pt x="609" y="858"/>
                    <a:pt x="609" y="858"/>
                    <a:pt x="609" y="858"/>
                  </a:cubicBezTo>
                  <a:cubicBezTo>
                    <a:pt x="609" y="858"/>
                    <a:pt x="609" y="858"/>
                    <a:pt x="609" y="858"/>
                  </a:cubicBezTo>
                  <a:cubicBezTo>
                    <a:pt x="624" y="852"/>
                    <a:pt x="639" y="845"/>
                    <a:pt x="654" y="837"/>
                  </a:cubicBezTo>
                  <a:cubicBezTo>
                    <a:pt x="654" y="837"/>
                    <a:pt x="654" y="837"/>
                    <a:pt x="654" y="837"/>
                  </a:cubicBezTo>
                  <a:cubicBezTo>
                    <a:pt x="643" y="816"/>
                    <a:pt x="643" y="816"/>
                    <a:pt x="643" y="816"/>
                  </a:cubicBezTo>
                  <a:moveTo>
                    <a:pt x="213" y="796"/>
                  </a:moveTo>
                  <a:cubicBezTo>
                    <a:pt x="200" y="816"/>
                    <a:pt x="200" y="816"/>
                    <a:pt x="200" y="816"/>
                  </a:cubicBezTo>
                  <a:cubicBezTo>
                    <a:pt x="200" y="816"/>
                    <a:pt x="200" y="816"/>
                    <a:pt x="200" y="816"/>
                  </a:cubicBezTo>
                  <a:cubicBezTo>
                    <a:pt x="214" y="825"/>
                    <a:pt x="228" y="834"/>
                    <a:pt x="243" y="841"/>
                  </a:cubicBezTo>
                  <a:cubicBezTo>
                    <a:pt x="243" y="841"/>
                    <a:pt x="243" y="841"/>
                    <a:pt x="243" y="841"/>
                  </a:cubicBezTo>
                  <a:cubicBezTo>
                    <a:pt x="254" y="820"/>
                    <a:pt x="254" y="820"/>
                    <a:pt x="254" y="820"/>
                  </a:cubicBezTo>
                  <a:cubicBezTo>
                    <a:pt x="254" y="820"/>
                    <a:pt x="254" y="820"/>
                    <a:pt x="254" y="820"/>
                  </a:cubicBezTo>
                  <a:cubicBezTo>
                    <a:pt x="254" y="820"/>
                    <a:pt x="254" y="820"/>
                    <a:pt x="254" y="820"/>
                  </a:cubicBezTo>
                  <a:cubicBezTo>
                    <a:pt x="240" y="813"/>
                    <a:pt x="226" y="805"/>
                    <a:pt x="213" y="796"/>
                  </a:cubicBezTo>
                  <a:cubicBezTo>
                    <a:pt x="213" y="796"/>
                    <a:pt x="213" y="796"/>
                    <a:pt x="213" y="796"/>
                  </a:cubicBezTo>
                  <a:moveTo>
                    <a:pt x="686" y="790"/>
                  </a:moveTo>
                  <a:cubicBezTo>
                    <a:pt x="686" y="790"/>
                    <a:pt x="686" y="790"/>
                    <a:pt x="686" y="790"/>
                  </a:cubicBezTo>
                  <a:cubicBezTo>
                    <a:pt x="673" y="799"/>
                    <a:pt x="660" y="807"/>
                    <a:pt x="646" y="814"/>
                  </a:cubicBezTo>
                  <a:cubicBezTo>
                    <a:pt x="646" y="814"/>
                    <a:pt x="646" y="814"/>
                    <a:pt x="646" y="814"/>
                  </a:cubicBezTo>
                  <a:cubicBezTo>
                    <a:pt x="657" y="835"/>
                    <a:pt x="657" y="835"/>
                    <a:pt x="657" y="835"/>
                  </a:cubicBezTo>
                  <a:cubicBezTo>
                    <a:pt x="657" y="836"/>
                    <a:pt x="657" y="836"/>
                    <a:pt x="657" y="836"/>
                  </a:cubicBezTo>
                  <a:cubicBezTo>
                    <a:pt x="657" y="835"/>
                    <a:pt x="657" y="835"/>
                    <a:pt x="657" y="835"/>
                  </a:cubicBezTo>
                  <a:cubicBezTo>
                    <a:pt x="672" y="828"/>
                    <a:pt x="686" y="819"/>
                    <a:pt x="699" y="809"/>
                  </a:cubicBezTo>
                  <a:cubicBezTo>
                    <a:pt x="699" y="809"/>
                    <a:pt x="699" y="809"/>
                    <a:pt x="699" y="809"/>
                  </a:cubicBezTo>
                  <a:cubicBezTo>
                    <a:pt x="686" y="790"/>
                    <a:pt x="686" y="790"/>
                    <a:pt x="686" y="790"/>
                  </a:cubicBezTo>
                  <a:moveTo>
                    <a:pt x="173" y="766"/>
                  </a:moveTo>
                  <a:cubicBezTo>
                    <a:pt x="157" y="784"/>
                    <a:pt x="157" y="784"/>
                    <a:pt x="157" y="784"/>
                  </a:cubicBezTo>
                  <a:cubicBezTo>
                    <a:pt x="157" y="784"/>
                    <a:pt x="157" y="784"/>
                    <a:pt x="157" y="784"/>
                  </a:cubicBezTo>
                  <a:cubicBezTo>
                    <a:pt x="170" y="795"/>
                    <a:pt x="183" y="805"/>
                    <a:pt x="197" y="814"/>
                  </a:cubicBezTo>
                  <a:cubicBezTo>
                    <a:pt x="197" y="814"/>
                    <a:pt x="197" y="814"/>
                    <a:pt x="197" y="814"/>
                  </a:cubicBezTo>
                  <a:cubicBezTo>
                    <a:pt x="210" y="794"/>
                    <a:pt x="210" y="794"/>
                    <a:pt x="210" y="794"/>
                  </a:cubicBezTo>
                  <a:cubicBezTo>
                    <a:pt x="210" y="794"/>
                    <a:pt x="210" y="794"/>
                    <a:pt x="210" y="794"/>
                  </a:cubicBezTo>
                  <a:cubicBezTo>
                    <a:pt x="197" y="786"/>
                    <a:pt x="185" y="776"/>
                    <a:pt x="173" y="766"/>
                  </a:cubicBezTo>
                  <a:cubicBezTo>
                    <a:pt x="173" y="766"/>
                    <a:pt x="173" y="766"/>
                    <a:pt x="173" y="766"/>
                  </a:cubicBezTo>
                  <a:moveTo>
                    <a:pt x="725" y="758"/>
                  </a:moveTo>
                  <a:cubicBezTo>
                    <a:pt x="725" y="758"/>
                    <a:pt x="725" y="758"/>
                    <a:pt x="725" y="758"/>
                  </a:cubicBezTo>
                  <a:cubicBezTo>
                    <a:pt x="714" y="769"/>
                    <a:pt x="701" y="779"/>
                    <a:pt x="689" y="788"/>
                  </a:cubicBezTo>
                  <a:cubicBezTo>
                    <a:pt x="689" y="788"/>
                    <a:pt x="689" y="788"/>
                    <a:pt x="689" y="788"/>
                  </a:cubicBezTo>
                  <a:cubicBezTo>
                    <a:pt x="702" y="807"/>
                    <a:pt x="702" y="807"/>
                    <a:pt x="702" y="807"/>
                  </a:cubicBezTo>
                  <a:cubicBezTo>
                    <a:pt x="702" y="807"/>
                    <a:pt x="702" y="807"/>
                    <a:pt x="702" y="807"/>
                  </a:cubicBezTo>
                  <a:cubicBezTo>
                    <a:pt x="703" y="807"/>
                    <a:pt x="703" y="807"/>
                    <a:pt x="703" y="807"/>
                  </a:cubicBezTo>
                  <a:cubicBezTo>
                    <a:pt x="716" y="798"/>
                    <a:pt x="729" y="787"/>
                    <a:pt x="741" y="776"/>
                  </a:cubicBezTo>
                  <a:cubicBezTo>
                    <a:pt x="741" y="777"/>
                    <a:pt x="741" y="777"/>
                    <a:pt x="741" y="777"/>
                  </a:cubicBezTo>
                  <a:cubicBezTo>
                    <a:pt x="741" y="776"/>
                    <a:pt x="741" y="776"/>
                    <a:pt x="741" y="776"/>
                  </a:cubicBezTo>
                  <a:cubicBezTo>
                    <a:pt x="725" y="758"/>
                    <a:pt x="725" y="758"/>
                    <a:pt x="725" y="758"/>
                  </a:cubicBezTo>
                  <a:moveTo>
                    <a:pt x="136" y="731"/>
                  </a:moveTo>
                  <a:cubicBezTo>
                    <a:pt x="119" y="747"/>
                    <a:pt x="119" y="747"/>
                    <a:pt x="119" y="747"/>
                  </a:cubicBezTo>
                  <a:cubicBezTo>
                    <a:pt x="119" y="747"/>
                    <a:pt x="119" y="747"/>
                    <a:pt x="119" y="747"/>
                  </a:cubicBezTo>
                  <a:cubicBezTo>
                    <a:pt x="119" y="747"/>
                    <a:pt x="119" y="747"/>
                    <a:pt x="119" y="747"/>
                  </a:cubicBezTo>
                  <a:cubicBezTo>
                    <a:pt x="130" y="759"/>
                    <a:pt x="142" y="771"/>
                    <a:pt x="154" y="782"/>
                  </a:cubicBezTo>
                  <a:cubicBezTo>
                    <a:pt x="154" y="782"/>
                    <a:pt x="154" y="782"/>
                    <a:pt x="154" y="782"/>
                  </a:cubicBezTo>
                  <a:cubicBezTo>
                    <a:pt x="170" y="764"/>
                    <a:pt x="170" y="764"/>
                    <a:pt x="170" y="764"/>
                  </a:cubicBezTo>
                  <a:cubicBezTo>
                    <a:pt x="170" y="764"/>
                    <a:pt x="170" y="764"/>
                    <a:pt x="170" y="764"/>
                  </a:cubicBezTo>
                  <a:cubicBezTo>
                    <a:pt x="158" y="753"/>
                    <a:pt x="147" y="742"/>
                    <a:pt x="136" y="731"/>
                  </a:cubicBezTo>
                  <a:cubicBezTo>
                    <a:pt x="136" y="731"/>
                    <a:pt x="136" y="731"/>
                    <a:pt x="136" y="731"/>
                  </a:cubicBezTo>
                  <a:moveTo>
                    <a:pt x="761" y="722"/>
                  </a:moveTo>
                  <a:cubicBezTo>
                    <a:pt x="761" y="722"/>
                    <a:pt x="761" y="722"/>
                    <a:pt x="761" y="722"/>
                  </a:cubicBezTo>
                  <a:cubicBezTo>
                    <a:pt x="761" y="722"/>
                    <a:pt x="761" y="722"/>
                    <a:pt x="761" y="722"/>
                  </a:cubicBezTo>
                  <a:cubicBezTo>
                    <a:pt x="761" y="723"/>
                    <a:pt x="761" y="723"/>
                    <a:pt x="761" y="723"/>
                  </a:cubicBezTo>
                  <a:cubicBezTo>
                    <a:pt x="750" y="734"/>
                    <a:pt x="739" y="745"/>
                    <a:pt x="728" y="756"/>
                  </a:cubicBezTo>
                  <a:cubicBezTo>
                    <a:pt x="728" y="756"/>
                    <a:pt x="728" y="756"/>
                    <a:pt x="728" y="756"/>
                  </a:cubicBezTo>
                  <a:cubicBezTo>
                    <a:pt x="744" y="774"/>
                    <a:pt x="744" y="774"/>
                    <a:pt x="744" y="774"/>
                  </a:cubicBezTo>
                  <a:cubicBezTo>
                    <a:pt x="744" y="774"/>
                    <a:pt x="744" y="774"/>
                    <a:pt x="744" y="774"/>
                  </a:cubicBezTo>
                  <a:cubicBezTo>
                    <a:pt x="756" y="762"/>
                    <a:pt x="768" y="751"/>
                    <a:pt x="779" y="738"/>
                  </a:cubicBezTo>
                  <a:cubicBezTo>
                    <a:pt x="779" y="738"/>
                    <a:pt x="779" y="738"/>
                    <a:pt x="779" y="738"/>
                  </a:cubicBezTo>
                  <a:cubicBezTo>
                    <a:pt x="761" y="723"/>
                    <a:pt x="761" y="723"/>
                    <a:pt x="761" y="723"/>
                  </a:cubicBezTo>
                  <a:cubicBezTo>
                    <a:pt x="761" y="722"/>
                    <a:pt x="761" y="722"/>
                    <a:pt x="761" y="722"/>
                  </a:cubicBezTo>
                  <a:moveTo>
                    <a:pt x="104" y="692"/>
                  </a:moveTo>
                  <a:cubicBezTo>
                    <a:pt x="85" y="706"/>
                    <a:pt x="85" y="706"/>
                    <a:pt x="85" y="706"/>
                  </a:cubicBezTo>
                  <a:cubicBezTo>
                    <a:pt x="85" y="706"/>
                    <a:pt x="85" y="706"/>
                    <a:pt x="85" y="706"/>
                  </a:cubicBezTo>
                  <a:cubicBezTo>
                    <a:pt x="94" y="719"/>
                    <a:pt x="105" y="732"/>
                    <a:pt x="116" y="744"/>
                  </a:cubicBezTo>
                  <a:cubicBezTo>
                    <a:pt x="116" y="745"/>
                    <a:pt x="116" y="745"/>
                    <a:pt x="116" y="745"/>
                  </a:cubicBezTo>
                  <a:cubicBezTo>
                    <a:pt x="134" y="729"/>
                    <a:pt x="134" y="729"/>
                    <a:pt x="134" y="729"/>
                  </a:cubicBezTo>
                  <a:cubicBezTo>
                    <a:pt x="134" y="729"/>
                    <a:pt x="134" y="729"/>
                    <a:pt x="134" y="729"/>
                  </a:cubicBezTo>
                  <a:cubicBezTo>
                    <a:pt x="134" y="728"/>
                    <a:pt x="134" y="728"/>
                    <a:pt x="134" y="728"/>
                  </a:cubicBezTo>
                  <a:cubicBezTo>
                    <a:pt x="123" y="717"/>
                    <a:pt x="113" y="705"/>
                    <a:pt x="104" y="692"/>
                  </a:cubicBezTo>
                  <a:cubicBezTo>
                    <a:pt x="104" y="692"/>
                    <a:pt x="104" y="692"/>
                    <a:pt x="104" y="692"/>
                  </a:cubicBezTo>
                  <a:moveTo>
                    <a:pt x="792" y="682"/>
                  </a:moveTo>
                  <a:cubicBezTo>
                    <a:pt x="792" y="683"/>
                    <a:pt x="792" y="683"/>
                    <a:pt x="792" y="683"/>
                  </a:cubicBezTo>
                  <a:cubicBezTo>
                    <a:pt x="783" y="695"/>
                    <a:pt x="773" y="708"/>
                    <a:pt x="763" y="720"/>
                  </a:cubicBezTo>
                  <a:cubicBezTo>
                    <a:pt x="763" y="720"/>
                    <a:pt x="763" y="720"/>
                    <a:pt x="763" y="720"/>
                  </a:cubicBezTo>
                  <a:cubicBezTo>
                    <a:pt x="781" y="735"/>
                    <a:pt x="781" y="735"/>
                    <a:pt x="781" y="735"/>
                  </a:cubicBezTo>
                  <a:cubicBezTo>
                    <a:pt x="781" y="735"/>
                    <a:pt x="781" y="735"/>
                    <a:pt x="781" y="735"/>
                  </a:cubicBezTo>
                  <a:cubicBezTo>
                    <a:pt x="792" y="723"/>
                    <a:pt x="802" y="710"/>
                    <a:pt x="811" y="696"/>
                  </a:cubicBezTo>
                  <a:cubicBezTo>
                    <a:pt x="812" y="696"/>
                    <a:pt x="812" y="696"/>
                    <a:pt x="812" y="696"/>
                  </a:cubicBezTo>
                  <a:cubicBezTo>
                    <a:pt x="792" y="682"/>
                    <a:pt x="792" y="682"/>
                    <a:pt x="792" y="682"/>
                  </a:cubicBezTo>
                  <a:moveTo>
                    <a:pt x="77" y="649"/>
                  </a:moveTo>
                  <a:cubicBezTo>
                    <a:pt x="56" y="661"/>
                    <a:pt x="56" y="661"/>
                    <a:pt x="56" y="661"/>
                  </a:cubicBezTo>
                  <a:cubicBezTo>
                    <a:pt x="56" y="661"/>
                    <a:pt x="56" y="661"/>
                    <a:pt x="56" y="661"/>
                  </a:cubicBezTo>
                  <a:cubicBezTo>
                    <a:pt x="64" y="676"/>
                    <a:pt x="73" y="690"/>
                    <a:pt x="82" y="703"/>
                  </a:cubicBezTo>
                  <a:cubicBezTo>
                    <a:pt x="82" y="703"/>
                    <a:pt x="82" y="703"/>
                    <a:pt x="82" y="703"/>
                  </a:cubicBezTo>
                  <a:cubicBezTo>
                    <a:pt x="102" y="689"/>
                    <a:pt x="102" y="689"/>
                    <a:pt x="102" y="689"/>
                  </a:cubicBezTo>
                  <a:cubicBezTo>
                    <a:pt x="102" y="689"/>
                    <a:pt x="102" y="689"/>
                    <a:pt x="102" y="689"/>
                  </a:cubicBezTo>
                  <a:cubicBezTo>
                    <a:pt x="93" y="676"/>
                    <a:pt x="84" y="663"/>
                    <a:pt x="77" y="650"/>
                  </a:cubicBezTo>
                  <a:cubicBezTo>
                    <a:pt x="77" y="649"/>
                    <a:pt x="77" y="649"/>
                    <a:pt x="77" y="649"/>
                  </a:cubicBezTo>
                  <a:moveTo>
                    <a:pt x="818" y="639"/>
                  </a:moveTo>
                  <a:cubicBezTo>
                    <a:pt x="818" y="639"/>
                    <a:pt x="818" y="639"/>
                    <a:pt x="818" y="639"/>
                  </a:cubicBezTo>
                  <a:cubicBezTo>
                    <a:pt x="811" y="653"/>
                    <a:pt x="803" y="667"/>
                    <a:pt x="794" y="679"/>
                  </a:cubicBezTo>
                  <a:cubicBezTo>
                    <a:pt x="794" y="680"/>
                    <a:pt x="794" y="680"/>
                    <a:pt x="794" y="680"/>
                  </a:cubicBezTo>
                  <a:cubicBezTo>
                    <a:pt x="814" y="693"/>
                    <a:pt x="814" y="693"/>
                    <a:pt x="814" y="693"/>
                  </a:cubicBezTo>
                  <a:cubicBezTo>
                    <a:pt x="814" y="693"/>
                    <a:pt x="814" y="693"/>
                    <a:pt x="814" y="693"/>
                  </a:cubicBezTo>
                  <a:cubicBezTo>
                    <a:pt x="823" y="679"/>
                    <a:pt x="831" y="665"/>
                    <a:pt x="839" y="650"/>
                  </a:cubicBezTo>
                  <a:cubicBezTo>
                    <a:pt x="839" y="650"/>
                    <a:pt x="839" y="650"/>
                    <a:pt x="839" y="650"/>
                  </a:cubicBezTo>
                  <a:cubicBezTo>
                    <a:pt x="818" y="639"/>
                    <a:pt x="818" y="639"/>
                    <a:pt x="818" y="639"/>
                  </a:cubicBezTo>
                  <a:cubicBezTo>
                    <a:pt x="818" y="639"/>
                    <a:pt x="818" y="639"/>
                    <a:pt x="818" y="639"/>
                  </a:cubicBezTo>
                  <a:moveTo>
                    <a:pt x="55" y="604"/>
                  </a:moveTo>
                  <a:cubicBezTo>
                    <a:pt x="33" y="613"/>
                    <a:pt x="33" y="613"/>
                    <a:pt x="33" y="613"/>
                  </a:cubicBezTo>
                  <a:cubicBezTo>
                    <a:pt x="33" y="613"/>
                    <a:pt x="33" y="613"/>
                    <a:pt x="33" y="613"/>
                  </a:cubicBezTo>
                  <a:cubicBezTo>
                    <a:pt x="39" y="628"/>
                    <a:pt x="46" y="643"/>
                    <a:pt x="54" y="658"/>
                  </a:cubicBezTo>
                  <a:cubicBezTo>
                    <a:pt x="54" y="658"/>
                    <a:pt x="54" y="658"/>
                    <a:pt x="54" y="658"/>
                  </a:cubicBezTo>
                  <a:cubicBezTo>
                    <a:pt x="75" y="646"/>
                    <a:pt x="75" y="646"/>
                    <a:pt x="75" y="646"/>
                  </a:cubicBezTo>
                  <a:cubicBezTo>
                    <a:pt x="75" y="646"/>
                    <a:pt x="75" y="646"/>
                    <a:pt x="75" y="646"/>
                  </a:cubicBezTo>
                  <a:cubicBezTo>
                    <a:pt x="68" y="633"/>
                    <a:pt x="61" y="618"/>
                    <a:pt x="55" y="604"/>
                  </a:cubicBezTo>
                  <a:cubicBezTo>
                    <a:pt x="55" y="604"/>
                    <a:pt x="55" y="604"/>
                    <a:pt x="55" y="604"/>
                  </a:cubicBezTo>
                  <a:moveTo>
                    <a:pt x="838" y="593"/>
                  </a:moveTo>
                  <a:cubicBezTo>
                    <a:pt x="838" y="593"/>
                    <a:pt x="838" y="593"/>
                    <a:pt x="838" y="593"/>
                  </a:cubicBezTo>
                  <a:cubicBezTo>
                    <a:pt x="833" y="608"/>
                    <a:pt x="827" y="622"/>
                    <a:pt x="820" y="636"/>
                  </a:cubicBezTo>
                  <a:cubicBezTo>
                    <a:pt x="819" y="636"/>
                    <a:pt x="819" y="636"/>
                    <a:pt x="819" y="636"/>
                  </a:cubicBezTo>
                  <a:cubicBezTo>
                    <a:pt x="841" y="647"/>
                    <a:pt x="841" y="647"/>
                    <a:pt x="841" y="647"/>
                  </a:cubicBezTo>
                  <a:cubicBezTo>
                    <a:pt x="841" y="647"/>
                    <a:pt x="841" y="647"/>
                    <a:pt x="841" y="647"/>
                  </a:cubicBezTo>
                  <a:cubicBezTo>
                    <a:pt x="848" y="632"/>
                    <a:pt x="855" y="617"/>
                    <a:pt x="861" y="602"/>
                  </a:cubicBezTo>
                  <a:cubicBezTo>
                    <a:pt x="861" y="602"/>
                    <a:pt x="861" y="602"/>
                    <a:pt x="861" y="602"/>
                  </a:cubicBezTo>
                  <a:cubicBezTo>
                    <a:pt x="838" y="593"/>
                    <a:pt x="838" y="593"/>
                    <a:pt x="838" y="593"/>
                  </a:cubicBezTo>
                  <a:moveTo>
                    <a:pt x="39" y="556"/>
                  </a:moveTo>
                  <a:cubicBezTo>
                    <a:pt x="16" y="562"/>
                    <a:pt x="16" y="562"/>
                    <a:pt x="16" y="562"/>
                  </a:cubicBezTo>
                  <a:cubicBezTo>
                    <a:pt x="16" y="562"/>
                    <a:pt x="16" y="562"/>
                    <a:pt x="16" y="562"/>
                  </a:cubicBezTo>
                  <a:cubicBezTo>
                    <a:pt x="16" y="563"/>
                    <a:pt x="16" y="563"/>
                    <a:pt x="16" y="563"/>
                  </a:cubicBezTo>
                  <a:cubicBezTo>
                    <a:pt x="20" y="578"/>
                    <a:pt x="25" y="594"/>
                    <a:pt x="31" y="609"/>
                  </a:cubicBezTo>
                  <a:cubicBezTo>
                    <a:pt x="31" y="610"/>
                    <a:pt x="31" y="610"/>
                    <a:pt x="31" y="610"/>
                  </a:cubicBezTo>
                  <a:cubicBezTo>
                    <a:pt x="53" y="601"/>
                    <a:pt x="53" y="601"/>
                    <a:pt x="53" y="601"/>
                  </a:cubicBezTo>
                  <a:cubicBezTo>
                    <a:pt x="54" y="601"/>
                    <a:pt x="54" y="601"/>
                    <a:pt x="54" y="601"/>
                  </a:cubicBezTo>
                  <a:cubicBezTo>
                    <a:pt x="54" y="601"/>
                    <a:pt x="54" y="601"/>
                    <a:pt x="54" y="601"/>
                  </a:cubicBezTo>
                  <a:cubicBezTo>
                    <a:pt x="48" y="586"/>
                    <a:pt x="43" y="571"/>
                    <a:pt x="39" y="556"/>
                  </a:cubicBezTo>
                  <a:cubicBezTo>
                    <a:pt x="39" y="556"/>
                    <a:pt x="39" y="556"/>
                    <a:pt x="39" y="556"/>
                  </a:cubicBezTo>
                  <a:moveTo>
                    <a:pt x="853" y="545"/>
                  </a:moveTo>
                  <a:cubicBezTo>
                    <a:pt x="853" y="545"/>
                    <a:pt x="853" y="545"/>
                    <a:pt x="853" y="545"/>
                  </a:cubicBezTo>
                  <a:cubicBezTo>
                    <a:pt x="850" y="560"/>
                    <a:pt x="845" y="575"/>
                    <a:pt x="840" y="590"/>
                  </a:cubicBezTo>
                  <a:cubicBezTo>
                    <a:pt x="840" y="590"/>
                    <a:pt x="840" y="590"/>
                    <a:pt x="840" y="590"/>
                  </a:cubicBezTo>
                  <a:cubicBezTo>
                    <a:pt x="862" y="598"/>
                    <a:pt x="862" y="598"/>
                    <a:pt x="862" y="598"/>
                  </a:cubicBezTo>
                  <a:cubicBezTo>
                    <a:pt x="862" y="598"/>
                    <a:pt x="862" y="598"/>
                    <a:pt x="862" y="598"/>
                  </a:cubicBezTo>
                  <a:cubicBezTo>
                    <a:pt x="868" y="582"/>
                    <a:pt x="873" y="567"/>
                    <a:pt x="877" y="551"/>
                  </a:cubicBezTo>
                  <a:cubicBezTo>
                    <a:pt x="878" y="551"/>
                    <a:pt x="878" y="551"/>
                    <a:pt x="878" y="551"/>
                  </a:cubicBezTo>
                  <a:cubicBezTo>
                    <a:pt x="853" y="545"/>
                    <a:pt x="853" y="545"/>
                    <a:pt x="853" y="545"/>
                  </a:cubicBezTo>
                  <a:moveTo>
                    <a:pt x="28" y="507"/>
                  </a:moveTo>
                  <a:cubicBezTo>
                    <a:pt x="5" y="510"/>
                    <a:pt x="5" y="510"/>
                    <a:pt x="5" y="510"/>
                  </a:cubicBezTo>
                  <a:cubicBezTo>
                    <a:pt x="5" y="510"/>
                    <a:pt x="5" y="510"/>
                    <a:pt x="5" y="510"/>
                  </a:cubicBezTo>
                  <a:cubicBezTo>
                    <a:pt x="5" y="510"/>
                    <a:pt x="5" y="510"/>
                    <a:pt x="5" y="510"/>
                  </a:cubicBezTo>
                  <a:cubicBezTo>
                    <a:pt x="7" y="527"/>
                    <a:pt x="10" y="543"/>
                    <a:pt x="15" y="559"/>
                  </a:cubicBezTo>
                  <a:cubicBezTo>
                    <a:pt x="15" y="559"/>
                    <a:pt x="15" y="559"/>
                    <a:pt x="15" y="559"/>
                  </a:cubicBezTo>
                  <a:cubicBezTo>
                    <a:pt x="38" y="553"/>
                    <a:pt x="38" y="553"/>
                    <a:pt x="38" y="553"/>
                  </a:cubicBezTo>
                  <a:cubicBezTo>
                    <a:pt x="38" y="552"/>
                    <a:pt x="38" y="552"/>
                    <a:pt x="38" y="552"/>
                  </a:cubicBezTo>
                  <a:cubicBezTo>
                    <a:pt x="34" y="537"/>
                    <a:pt x="31" y="522"/>
                    <a:pt x="28" y="507"/>
                  </a:cubicBezTo>
                  <a:cubicBezTo>
                    <a:pt x="28" y="507"/>
                    <a:pt x="28" y="507"/>
                    <a:pt x="28" y="507"/>
                  </a:cubicBezTo>
                  <a:moveTo>
                    <a:pt x="863" y="495"/>
                  </a:moveTo>
                  <a:cubicBezTo>
                    <a:pt x="861" y="495"/>
                    <a:pt x="861" y="495"/>
                    <a:pt x="861" y="495"/>
                  </a:cubicBezTo>
                  <a:cubicBezTo>
                    <a:pt x="862" y="495"/>
                    <a:pt x="862" y="495"/>
                    <a:pt x="862" y="495"/>
                  </a:cubicBezTo>
                  <a:cubicBezTo>
                    <a:pt x="860" y="511"/>
                    <a:pt x="858" y="526"/>
                    <a:pt x="854" y="541"/>
                  </a:cubicBezTo>
                  <a:cubicBezTo>
                    <a:pt x="854" y="541"/>
                    <a:pt x="854" y="541"/>
                    <a:pt x="854" y="541"/>
                  </a:cubicBezTo>
                  <a:cubicBezTo>
                    <a:pt x="878" y="547"/>
                    <a:pt x="878" y="547"/>
                    <a:pt x="878" y="547"/>
                  </a:cubicBezTo>
                  <a:cubicBezTo>
                    <a:pt x="878" y="547"/>
                    <a:pt x="878" y="547"/>
                    <a:pt x="878" y="547"/>
                  </a:cubicBezTo>
                  <a:cubicBezTo>
                    <a:pt x="881" y="531"/>
                    <a:pt x="884" y="514"/>
                    <a:pt x="886" y="498"/>
                  </a:cubicBezTo>
                  <a:cubicBezTo>
                    <a:pt x="886" y="498"/>
                    <a:pt x="886" y="498"/>
                    <a:pt x="886" y="498"/>
                  </a:cubicBezTo>
                  <a:cubicBezTo>
                    <a:pt x="863" y="495"/>
                    <a:pt x="863" y="495"/>
                    <a:pt x="863" y="495"/>
                  </a:cubicBezTo>
                  <a:moveTo>
                    <a:pt x="24" y="456"/>
                  </a:moveTo>
                  <a:cubicBezTo>
                    <a:pt x="0" y="457"/>
                    <a:pt x="0" y="457"/>
                    <a:pt x="0" y="457"/>
                  </a:cubicBezTo>
                  <a:cubicBezTo>
                    <a:pt x="0" y="457"/>
                    <a:pt x="0" y="457"/>
                    <a:pt x="0" y="457"/>
                  </a:cubicBezTo>
                  <a:cubicBezTo>
                    <a:pt x="0" y="474"/>
                    <a:pt x="2" y="490"/>
                    <a:pt x="4" y="506"/>
                  </a:cubicBezTo>
                  <a:cubicBezTo>
                    <a:pt x="4" y="507"/>
                    <a:pt x="4" y="507"/>
                    <a:pt x="4" y="507"/>
                  </a:cubicBezTo>
                  <a:cubicBezTo>
                    <a:pt x="28" y="503"/>
                    <a:pt x="28" y="503"/>
                    <a:pt x="28" y="503"/>
                  </a:cubicBezTo>
                  <a:cubicBezTo>
                    <a:pt x="28" y="503"/>
                    <a:pt x="28" y="503"/>
                    <a:pt x="28" y="503"/>
                  </a:cubicBezTo>
                  <a:cubicBezTo>
                    <a:pt x="28" y="503"/>
                    <a:pt x="28" y="503"/>
                    <a:pt x="28" y="503"/>
                  </a:cubicBezTo>
                  <a:cubicBezTo>
                    <a:pt x="26" y="488"/>
                    <a:pt x="24" y="472"/>
                    <a:pt x="24" y="457"/>
                  </a:cubicBezTo>
                  <a:cubicBezTo>
                    <a:pt x="24" y="456"/>
                    <a:pt x="24" y="456"/>
                    <a:pt x="24" y="456"/>
                  </a:cubicBezTo>
                  <a:moveTo>
                    <a:pt x="889" y="428"/>
                  </a:moveTo>
                  <a:cubicBezTo>
                    <a:pt x="865" y="429"/>
                    <a:pt x="865" y="429"/>
                    <a:pt x="865" y="429"/>
                  </a:cubicBezTo>
                  <a:cubicBezTo>
                    <a:pt x="865" y="429"/>
                    <a:pt x="865" y="429"/>
                    <a:pt x="865" y="429"/>
                  </a:cubicBezTo>
                  <a:cubicBezTo>
                    <a:pt x="865" y="429"/>
                    <a:pt x="865" y="429"/>
                    <a:pt x="865" y="429"/>
                  </a:cubicBezTo>
                  <a:cubicBezTo>
                    <a:pt x="865" y="434"/>
                    <a:pt x="865" y="440"/>
                    <a:pt x="865" y="445"/>
                  </a:cubicBezTo>
                  <a:cubicBezTo>
                    <a:pt x="865" y="460"/>
                    <a:pt x="864" y="476"/>
                    <a:pt x="863" y="491"/>
                  </a:cubicBezTo>
                  <a:cubicBezTo>
                    <a:pt x="863" y="492"/>
                    <a:pt x="863" y="492"/>
                    <a:pt x="863" y="492"/>
                  </a:cubicBezTo>
                  <a:cubicBezTo>
                    <a:pt x="886" y="494"/>
                    <a:pt x="886" y="494"/>
                    <a:pt x="886" y="494"/>
                  </a:cubicBezTo>
                  <a:cubicBezTo>
                    <a:pt x="887" y="494"/>
                    <a:pt x="887" y="494"/>
                    <a:pt x="887" y="494"/>
                  </a:cubicBezTo>
                  <a:cubicBezTo>
                    <a:pt x="887" y="494"/>
                    <a:pt x="887" y="494"/>
                    <a:pt x="887" y="494"/>
                  </a:cubicBezTo>
                  <a:cubicBezTo>
                    <a:pt x="888" y="478"/>
                    <a:pt x="889" y="461"/>
                    <a:pt x="889" y="445"/>
                  </a:cubicBezTo>
                  <a:cubicBezTo>
                    <a:pt x="889" y="439"/>
                    <a:pt x="889" y="434"/>
                    <a:pt x="889" y="428"/>
                  </a:cubicBezTo>
                  <a:cubicBezTo>
                    <a:pt x="889" y="428"/>
                    <a:pt x="889" y="428"/>
                    <a:pt x="889" y="428"/>
                  </a:cubicBezTo>
                  <a:moveTo>
                    <a:pt x="2" y="404"/>
                  </a:moveTo>
                  <a:cubicBezTo>
                    <a:pt x="2" y="404"/>
                    <a:pt x="2" y="404"/>
                    <a:pt x="2" y="404"/>
                  </a:cubicBezTo>
                  <a:cubicBezTo>
                    <a:pt x="0" y="417"/>
                    <a:pt x="0" y="431"/>
                    <a:pt x="0" y="445"/>
                  </a:cubicBezTo>
                  <a:cubicBezTo>
                    <a:pt x="0" y="448"/>
                    <a:pt x="0" y="450"/>
                    <a:pt x="0" y="453"/>
                  </a:cubicBezTo>
                  <a:cubicBezTo>
                    <a:pt x="0" y="453"/>
                    <a:pt x="0" y="453"/>
                    <a:pt x="0" y="453"/>
                  </a:cubicBezTo>
                  <a:cubicBezTo>
                    <a:pt x="24" y="453"/>
                    <a:pt x="24" y="453"/>
                    <a:pt x="24" y="453"/>
                  </a:cubicBezTo>
                  <a:cubicBezTo>
                    <a:pt x="24" y="453"/>
                    <a:pt x="24" y="453"/>
                    <a:pt x="24" y="453"/>
                  </a:cubicBezTo>
                  <a:cubicBezTo>
                    <a:pt x="24" y="453"/>
                    <a:pt x="24" y="453"/>
                    <a:pt x="24" y="453"/>
                  </a:cubicBezTo>
                  <a:cubicBezTo>
                    <a:pt x="24" y="450"/>
                    <a:pt x="24" y="448"/>
                    <a:pt x="24" y="445"/>
                  </a:cubicBezTo>
                  <a:cubicBezTo>
                    <a:pt x="24" y="432"/>
                    <a:pt x="24" y="419"/>
                    <a:pt x="26" y="406"/>
                  </a:cubicBezTo>
                  <a:cubicBezTo>
                    <a:pt x="26" y="406"/>
                    <a:pt x="26" y="406"/>
                    <a:pt x="26" y="406"/>
                  </a:cubicBezTo>
                  <a:cubicBezTo>
                    <a:pt x="2" y="404"/>
                    <a:pt x="2" y="404"/>
                    <a:pt x="2" y="404"/>
                  </a:cubicBezTo>
                  <a:moveTo>
                    <a:pt x="884" y="375"/>
                  </a:moveTo>
                  <a:cubicBezTo>
                    <a:pt x="860" y="379"/>
                    <a:pt x="860" y="379"/>
                    <a:pt x="860" y="379"/>
                  </a:cubicBezTo>
                  <a:cubicBezTo>
                    <a:pt x="860" y="379"/>
                    <a:pt x="860" y="379"/>
                    <a:pt x="860" y="379"/>
                  </a:cubicBezTo>
                  <a:cubicBezTo>
                    <a:pt x="863" y="394"/>
                    <a:pt x="864" y="410"/>
                    <a:pt x="865" y="425"/>
                  </a:cubicBezTo>
                  <a:cubicBezTo>
                    <a:pt x="865" y="425"/>
                    <a:pt x="865" y="425"/>
                    <a:pt x="865" y="425"/>
                  </a:cubicBezTo>
                  <a:cubicBezTo>
                    <a:pt x="889" y="424"/>
                    <a:pt x="889" y="424"/>
                    <a:pt x="889" y="424"/>
                  </a:cubicBezTo>
                  <a:cubicBezTo>
                    <a:pt x="889" y="424"/>
                    <a:pt x="889" y="424"/>
                    <a:pt x="889" y="424"/>
                  </a:cubicBezTo>
                  <a:cubicBezTo>
                    <a:pt x="888" y="408"/>
                    <a:pt x="886" y="391"/>
                    <a:pt x="884" y="375"/>
                  </a:cubicBezTo>
                  <a:cubicBezTo>
                    <a:pt x="884" y="375"/>
                    <a:pt x="884" y="375"/>
                    <a:pt x="884" y="375"/>
                  </a:cubicBezTo>
                  <a:moveTo>
                    <a:pt x="10" y="351"/>
                  </a:moveTo>
                  <a:cubicBezTo>
                    <a:pt x="10" y="351"/>
                    <a:pt x="10" y="351"/>
                    <a:pt x="10" y="351"/>
                  </a:cubicBezTo>
                  <a:cubicBezTo>
                    <a:pt x="6" y="367"/>
                    <a:pt x="4" y="383"/>
                    <a:pt x="2" y="400"/>
                  </a:cubicBezTo>
                  <a:cubicBezTo>
                    <a:pt x="2" y="400"/>
                    <a:pt x="2" y="400"/>
                    <a:pt x="2" y="400"/>
                  </a:cubicBezTo>
                  <a:cubicBezTo>
                    <a:pt x="26" y="402"/>
                    <a:pt x="26" y="402"/>
                    <a:pt x="26" y="402"/>
                  </a:cubicBezTo>
                  <a:cubicBezTo>
                    <a:pt x="26" y="402"/>
                    <a:pt x="26" y="402"/>
                    <a:pt x="26" y="402"/>
                  </a:cubicBezTo>
                  <a:cubicBezTo>
                    <a:pt x="27" y="387"/>
                    <a:pt x="30" y="371"/>
                    <a:pt x="33" y="356"/>
                  </a:cubicBezTo>
                  <a:cubicBezTo>
                    <a:pt x="33" y="356"/>
                    <a:pt x="33" y="356"/>
                    <a:pt x="33" y="356"/>
                  </a:cubicBezTo>
                  <a:cubicBezTo>
                    <a:pt x="10" y="351"/>
                    <a:pt x="10" y="351"/>
                    <a:pt x="10" y="351"/>
                  </a:cubicBezTo>
                  <a:moveTo>
                    <a:pt x="872" y="323"/>
                  </a:moveTo>
                  <a:cubicBezTo>
                    <a:pt x="849" y="329"/>
                    <a:pt x="849" y="329"/>
                    <a:pt x="849" y="329"/>
                  </a:cubicBezTo>
                  <a:cubicBezTo>
                    <a:pt x="849" y="329"/>
                    <a:pt x="849" y="329"/>
                    <a:pt x="849" y="329"/>
                  </a:cubicBezTo>
                  <a:cubicBezTo>
                    <a:pt x="854" y="344"/>
                    <a:pt x="857" y="360"/>
                    <a:pt x="860" y="375"/>
                  </a:cubicBezTo>
                  <a:cubicBezTo>
                    <a:pt x="860" y="375"/>
                    <a:pt x="860" y="375"/>
                    <a:pt x="860" y="375"/>
                  </a:cubicBezTo>
                  <a:cubicBezTo>
                    <a:pt x="883" y="371"/>
                    <a:pt x="883" y="371"/>
                    <a:pt x="883" y="371"/>
                  </a:cubicBezTo>
                  <a:cubicBezTo>
                    <a:pt x="883" y="371"/>
                    <a:pt x="883" y="371"/>
                    <a:pt x="883" y="371"/>
                  </a:cubicBezTo>
                  <a:cubicBezTo>
                    <a:pt x="881" y="355"/>
                    <a:pt x="877" y="339"/>
                    <a:pt x="872" y="323"/>
                  </a:cubicBezTo>
                  <a:cubicBezTo>
                    <a:pt x="872" y="323"/>
                    <a:pt x="872" y="323"/>
                    <a:pt x="872" y="323"/>
                  </a:cubicBezTo>
                  <a:moveTo>
                    <a:pt x="24" y="299"/>
                  </a:moveTo>
                  <a:cubicBezTo>
                    <a:pt x="24" y="300"/>
                    <a:pt x="24" y="300"/>
                    <a:pt x="24" y="300"/>
                  </a:cubicBezTo>
                  <a:cubicBezTo>
                    <a:pt x="19" y="315"/>
                    <a:pt x="14" y="331"/>
                    <a:pt x="11" y="347"/>
                  </a:cubicBezTo>
                  <a:cubicBezTo>
                    <a:pt x="11" y="347"/>
                    <a:pt x="11" y="347"/>
                    <a:pt x="11" y="347"/>
                  </a:cubicBezTo>
                  <a:cubicBezTo>
                    <a:pt x="34" y="353"/>
                    <a:pt x="34" y="353"/>
                    <a:pt x="34" y="353"/>
                  </a:cubicBezTo>
                  <a:cubicBezTo>
                    <a:pt x="34" y="352"/>
                    <a:pt x="34" y="352"/>
                    <a:pt x="34" y="352"/>
                  </a:cubicBezTo>
                  <a:cubicBezTo>
                    <a:pt x="37" y="337"/>
                    <a:pt x="42" y="322"/>
                    <a:pt x="47" y="307"/>
                  </a:cubicBezTo>
                  <a:cubicBezTo>
                    <a:pt x="47" y="307"/>
                    <a:pt x="47" y="307"/>
                    <a:pt x="47" y="307"/>
                  </a:cubicBezTo>
                  <a:cubicBezTo>
                    <a:pt x="24" y="299"/>
                    <a:pt x="24" y="299"/>
                    <a:pt x="24" y="299"/>
                  </a:cubicBezTo>
                  <a:moveTo>
                    <a:pt x="855" y="272"/>
                  </a:moveTo>
                  <a:cubicBezTo>
                    <a:pt x="833" y="282"/>
                    <a:pt x="833" y="282"/>
                    <a:pt x="833" y="282"/>
                  </a:cubicBezTo>
                  <a:cubicBezTo>
                    <a:pt x="833" y="282"/>
                    <a:pt x="833" y="282"/>
                    <a:pt x="833" y="282"/>
                  </a:cubicBezTo>
                  <a:cubicBezTo>
                    <a:pt x="839" y="296"/>
                    <a:pt x="844" y="311"/>
                    <a:pt x="848" y="326"/>
                  </a:cubicBezTo>
                  <a:cubicBezTo>
                    <a:pt x="848" y="326"/>
                    <a:pt x="848" y="326"/>
                    <a:pt x="848" y="326"/>
                  </a:cubicBezTo>
                  <a:cubicBezTo>
                    <a:pt x="871" y="319"/>
                    <a:pt x="871" y="319"/>
                    <a:pt x="871" y="319"/>
                  </a:cubicBezTo>
                  <a:cubicBezTo>
                    <a:pt x="871" y="319"/>
                    <a:pt x="871" y="319"/>
                    <a:pt x="871" y="319"/>
                  </a:cubicBezTo>
                  <a:cubicBezTo>
                    <a:pt x="867" y="303"/>
                    <a:pt x="861" y="288"/>
                    <a:pt x="855" y="272"/>
                  </a:cubicBezTo>
                  <a:cubicBezTo>
                    <a:pt x="855" y="272"/>
                    <a:pt x="855" y="272"/>
                    <a:pt x="855" y="272"/>
                  </a:cubicBezTo>
                  <a:moveTo>
                    <a:pt x="45" y="250"/>
                  </a:moveTo>
                  <a:cubicBezTo>
                    <a:pt x="44" y="250"/>
                    <a:pt x="44" y="250"/>
                    <a:pt x="44" y="250"/>
                  </a:cubicBezTo>
                  <a:cubicBezTo>
                    <a:pt x="37" y="265"/>
                    <a:pt x="31" y="280"/>
                    <a:pt x="25" y="296"/>
                  </a:cubicBezTo>
                  <a:cubicBezTo>
                    <a:pt x="24" y="296"/>
                    <a:pt x="24" y="296"/>
                    <a:pt x="24" y="296"/>
                  </a:cubicBezTo>
                  <a:cubicBezTo>
                    <a:pt x="48" y="304"/>
                    <a:pt x="48" y="304"/>
                    <a:pt x="48" y="304"/>
                  </a:cubicBezTo>
                  <a:cubicBezTo>
                    <a:pt x="48" y="304"/>
                    <a:pt x="48" y="304"/>
                    <a:pt x="48" y="304"/>
                  </a:cubicBezTo>
                  <a:cubicBezTo>
                    <a:pt x="53" y="289"/>
                    <a:pt x="59" y="275"/>
                    <a:pt x="66" y="261"/>
                  </a:cubicBezTo>
                  <a:cubicBezTo>
                    <a:pt x="66" y="261"/>
                    <a:pt x="66" y="261"/>
                    <a:pt x="66" y="261"/>
                  </a:cubicBezTo>
                  <a:cubicBezTo>
                    <a:pt x="45" y="250"/>
                    <a:pt x="45" y="250"/>
                    <a:pt x="45" y="250"/>
                  </a:cubicBezTo>
                  <a:moveTo>
                    <a:pt x="831" y="224"/>
                  </a:moveTo>
                  <a:cubicBezTo>
                    <a:pt x="810" y="236"/>
                    <a:pt x="810" y="236"/>
                    <a:pt x="810" y="236"/>
                  </a:cubicBezTo>
                  <a:cubicBezTo>
                    <a:pt x="810" y="237"/>
                    <a:pt x="810" y="237"/>
                    <a:pt x="810" y="237"/>
                  </a:cubicBezTo>
                  <a:cubicBezTo>
                    <a:pt x="818" y="250"/>
                    <a:pt x="825" y="264"/>
                    <a:pt x="831" y="278"/>
                  </a:cubicBezTo>
                  <a:cubicBezTo>
                    <a:pt x="831" y="278"/>
                    <a:pt x="831" y="278"/>
                    <a:pt x="831" y="278"/>
                  </a:cubicBezTo>
                  <a:cubicBezTo>
                    <a:pt x="853" y="269"/>
                    <a:pt x="853" y="269"/>
                    <a:pt x="853" y="269"/>
                  </a:cubicBezTo>
                  <a:cubicBezTo>
                    <a:pt x="853" y="269"/>
                    <a:pt x="853" y="269"/>
                    <a:pt x="853" y="269"/>
                  </a:cubicBezTo>
                  <a:cubicBezTo>
                    <a:pt x="847" y="254"/>
                    <a:pt x="839" y="239"/>
                    <a:pt x="831" y="225"/>
                  </a:cubicBezTo>
                  <a:cubicBezTo>
                    <a:pt x="831" y="224"/>
                    <a:pt x="831" y="224"/>
                    <a:pt x="831" y="224"/>
                  </a:cubicBezTo>
                  <a:moveTo>
                    <a:pt x="71" y="204"/>
                  </a:moveTo>
                  <a:cubicBezTo>
                    <a:pt x="71" y="204"/>
                    <a:pt x="71" y="204"/>
                    <a:pt x="71" y="204"/>
                  </a:cubicBezTo>
                  <a:cubicBezTo>
                    <a:pt x="62" y="217"/>
                    <a:pt x="54" y="232"/>
                    <a:pt x="46" y="246"/>
                  </a:cubicBezTo>
                  <a:cubicBezTo>
                    <a:pt x="46" y="246"/>
                    <a:pt x="46" y="246"/>
                    <a:pt x="46" y="246"/>
                  </a:cubicBezTo>
                  <a:cubicBezTo>
                    <a:pt x="67" y="257"/>
                    <a:pt x="67" y="257"/>
                    <a:pt x="67" y="257"/>
                  </a:cubicBezTo>
                  <a:cubicBezTo>
                    <a:pt x="68" y="257"/>
                    <a:pt x="68" y="257"/>
                    <a:pt x="68" y="257"/>
                  </a:cubicBezTo>
                  <a:cubicBezTo>
                    <a:pt x="68" y="257"/>
                    <a:pt x="68" y="257"/>
                    <a:pt x="68" y="257"/>
                  </a:cubicBezTo>
                  <a:cubicBezTo>
                    <a:pt x="75" y="243"/>
                    <a:pt x="82" y="230"/>
                    <a:pt x="91" y="217"/>
                  </a:cubicBezTo>
                  <a:cubicBezTo>
                    <a:pt x="91" y="217"/>
                    <a:pt x="91" y="217"/>
                    <a:pt x="91" y="217"/>
                  </a:cubicBezTo>
                  <a:cubicBezTo>
                    <a:pt x="71" y="204"/>
                    <a:pt x="71" y="204"/>
                    <a:pt x="71" y="204"/>
                  </a:cubicBezTo>
                  <a:moveTo>
                    <a:pt x="802" y="180"/>
                  </a:moveTo>
                  <a:cubicBezTo>
                    <a:pt x="802" y="180"/>
                    <a:pt x="802" y="180"/>
                    <a:pt x="802" y="180"/>
                  </a:cubicBezTo>
                  <a:cubicBezTo>
                    <a:pt x="782" y="194"/>
                    <a:pt x="782" y="194"/>
                    <a:pt x="782" y="194"/>
                  </a:cubicBezTo>
                  <a:cubicBezTo>
                    <a:pt x="783" y="194"/>
                    <a:pt x="783" y="194"/>
                    <a:pt x="783" y="194"/>
                  </a:cubicBezTo>
                  <a:cubicBezTo>
                    <a:pt x="792" y="207"/>
                    <a:pt x="800" y="220"/>
                    <a:pt x="808" y="233"/>
                  </a:cubicBezTo>
                  <a:cubicBezTo>
                    <a:pt x="808" y="233"/>
                    <a:pt x="808" y="233"/>
                    <a:pt x="808" y="233"/>
                  </a:cubicBezTo>
                  <a:cubicBezTo>
                    <a:pt x="829" y="221"/>
                    <a:pt x="829" y="221"/>
                    <a:pt x="829" y="221"/>
                  </a:cubicBezTo>
                  <a:cubicBezTo>
                    <a:pt x="829" y="221"/>
                    <a:pt x="829" y="221"/>
                    <a:pt x="829" y="221"/>
                  </a:cubicBezTo>
                  <a:cubicBezTo>
                    <a:pt x="821" y="207"/>
                    <a:pt x="812" y="193"/>
                    <a:pt x="802" y="180"/>
                  </a:cubicBezTo>
                  <a:cubicBezTo>
                    <a:pt x="802" y="180"/>
                    <a:pt x="802" y="180"/>
                    <a:pt x="802" y="180"/>
                  </a:cubicBezTo>
                  <a:moveTo>
                    <a:pt x="102" y="161"/>
                  </a:moveTo>
                  <a:cubicBezTo>
                    <a:pt x="102" y="161"/>
                    <a:pt x="102" y="161"/>
                    <a:pt x="102" y="161"/>
                  </a:cubicBezTo>
                  <a:cubicBezTo>
                    <a:pt x="92" y="173"/>
                    <a:pt x="82" y="187"/>
                    <a:pt x="73" y="200"/>
                  </a:cubicBezTo>
                  <a:cubicBezTo>
                    <a:pt x="73" y="200"/>
                    <a:pt x="73" y="200"/>
                    <a:pt x="73" y="200"/>
                  </a:cubicBezTo>
                  <a:cubicBezTo>
                    <a:pt x="93" y="214"/>
                    <a:pt x="93" y="214"/>
                    <a:pt x="93" y="214"/>
                  </a:cubicBezTo>
                  <a:cubicBezTo>
                    <a:pt x="93" y="214"/>
                    <a:pt x="93" y="214"/>
                    <a:pt x="93" y="214"/>
                  </a:cubicBezTo>
                  <a:cubicBezTo>
                    <a:pt x="93" y="213"/>
                    <a:pt x="93" y="213"/>
                    <a:pt x="93" y="213"/>
                  </a:cubicBezTo>
                  <a:cubicBezTo>
                    <a:pt x="102" y="201"/>
                    <a:pt x="111" y="188"/>
                    <a:pt x="121" y="176"/>
                  </a:cubicBezTo>
                  <a:cubicBezTo>
                    <a:pt x="121" y="176"/>
                    <a:pt x="121" y="176"/>
                    <a:pt x="121" y="176"/>
                  </a:cubicBezTo>
                  <a:cubicBezTo>
                    <a:pt x="102" y="161"/>
                    <a:pt x="102" y="161"/>
                    <a:pt x="102" y="161"/>
                  </a:cubicBezTo>
                  <a:moveTo>
                    <a:pt x="767" y="139"/>
                  </a:moveTo>
                  <a:cubicBezTo>
                    <a:pt x="750" y="155"/>
                    <a:pt x="750" y="155"/>
                    <a:pt x="750" y="155"/>
                  </a:cubicBezTo>
                  <a:cubicBezTo>
                    <a:pt x="750" y="156"/>
                    <a:pt x="750" y="156"/>
                    <a:pt x="750" y="156"/>
                  </a:cubicBezTo>
                  <a:cubicBezTo>
                    <a:pt x="761" y="167"/>
                    <a:pt x="771" y="179"/>
                    <a:pt x="780" y="191"/>
                  </a:cubicBezTo>
                  <a:cubicBezTo>
                    <a:pt x="780" y="191"/>
                    <a:pt x="780" y="191"/>
                    <a:pt x="780" y="191"/>
                  </a:cubicBezTo>
                  <a:cubicBezTo>
                    <a:pt x="800" y="177"/>
                    <a:pt x="800" y="177"/>
                    <a:pt x="800" y="177"/>
                  </a:cubicBezTo>
                  <a:cubicBezTo>
                    <a:pt x="799" y="177"/>
                    <a:pt x="799" y="177"/>
                    <a:pt x="799" y="177"/>
                  </a:cubicBezTo>
                  <a:cubicBezTo>
                    <a:pt x="790" y="164"/>
                    <a:pt x="779" y="151"/>
                    <a:pt x="768" y="139"/>
                  </a:cubicBezTo>
                  <a:cubicBezTo>
                    <a:pt x="767" y="139"/>
                    <a:pt x="767" y="139"/>
                    <a:pt x="767" y="139"/>
                  </a:cubicBezTo>
                  <a:moveTo>
                    <a:pt x="139" y="122"/>
                  </a:moveTo>
                  <a:cubicBezTo>
                    <a:pt x="139" y="122"/>
                    <a:pt x="139" y="122"/>
                    <a:pt x="139" y="122"/>
                  </a:cubicBezTo>
                  <a:cubicBezTo>
                    <a:pt x="127" y="133"/>
                    <a:pt x="116" y="145"/>
                    <a:pt x="105" y="158"/>
                  </a:cubicBezTo>
                  <a:cubicBezTo>
                    <a:pt x="105" y="158"/>
                    <a:pt x="105" y="158"/>
                    <a:pt x="105" y="158"/>
                  </a:cubicBezTo>
                  <a:cubicBezTo>
                    <a:pt x="123" y="173"/>
                    <a:pt x="123" y="173"/>
                    <a:pt x="123" y="173"/>
                  </a:cubicBezTo>
                  <a:cubicBezTo>
                    <a:pt x="123" y="173"/>
                    <a:pt x="123" y="173"/>
                    <a:pt x="123" y="173"/>
                  </a:cubicBezTo>
                  <a:cubicBezTo>
                    <a:pt x="133" y="161"/>
                    <a:pt x="144" y="150"/>
                    <a:pt x="155" y="139"/>
                  </a:cubicBezTo>
                  <a:cubicBezTo>
                    <a:pt x="155" y="139"/>
                    <a:pt x="155" y="139"/>
                    <a:pt x="155" y="139"/>
                  </a:cubicBezTo>
                  <a:cubicBezTo>
                    <a:pt x="139" y="122"/>
                    <a:pt x="139" y="122"/>
                    <a:pt x="139" y="122"/>
                  </a:cubicBezTo>
                  <a:moveTo>
                    <a:pt x="728" y="102"/>
                  </a:moveTo>
                  <a:cubicBezTo>
                    <a:pt x="713" y="121"/>
                    <a:pt x="713" y="121"/>
                    <a:pt x="713" y="121"/>
                  </a:cubicBezTo>
                  <a:cubicBezTo>
                    <a:pt x="713" y="121"/>
                    <a:pt x="713" y="121"/>
                    <a:pt x="713" y="121"/>
                  </a:cubicBezTo>
                  <a:cubicBezTo>
                    <a:pt x="713" y="121"/>
                    <a:pt x="713" y="121"/>
                    <a:pt x="713" y="121"/>
                  </a:cubicBezTo>
                  <a:cubicBezTo>
                    <a:pt x="725" y="131"/>
                    <a:pt x="737" y="142"/>
                    <a:pt x="747" y="153"/>
                  </a:cubicBezTo>
                  <a:cubicBezTo>
                    <a:pt x="748" y="153"/>
                    <a:pt x="748" y="153"/>
                    <a:pt x="748" y="153"/>
                  </a:cubicBezTo>
                  <a:cubicBezTo>
                    <a:pt x="765" y="136"/>
                    <a:pt x="765" y="136"/>
                    <a:pt x="765" y="136"/>
                  </a:cubicBezTo>
                  <a:cubicBezTo>
                    <a:pt x="765" y="136"/>
                    <a:pt x="765" y="136"/>
                    <a:pt x="765" y="136"/>
                  </a:cubicBezTo>
                  <a:cubicBezTo>
                    <a:pt x="765" y="136"/>
                    <a:pt x="765" y="136"/>
                    <a:pt x="765" y="136"/>
                  </a:cubicBezTo>
                  <a:cubicBezTo>
                    <a:pt x="753" y="124"/>
                    <a:pt x="741" y="113"/>
                    <a:pt x="729" y="103"/>
                  </a:cubicBezTo>
                  <a:cubicBezTo>
                    <a:pt x="728" y="102"/>
                    <a:pt x="728" y="102"/>
                    <a:pt x="728" y="102"/>
                  </a:cubicBezTo>
                  <a:moveTo>
                    <a:pt x="180" y="87"/>
                  </a:moveTo>
                  <a:cubicBezTo>
                    <a:pt x="180" y="87"/>
                    <a:pt x="180" y="87"/>
                    <a:pt x="180" y="87"/>
                  </a:cubicBezTo>
                  <a:cubicBezTo>
                    <a:pt x="167" y="97"/>
                    <a:pt x="154" y="108"/>
                    <a:pt x="142" y="119"/>
                  </a:cubicBezTo>
                  <a:cubicBezTo>
                    <a:pt x="142" y="118"/>
                    <a:pt x="142" y="118"/>
                    <a:pt x="142" y="118"/>
                  </a:cubicBezTo>
                  <a:cubicBezTo>
                    <a:pt x="142" y="119"/>
                    <a:pt x="142" y="119"/>
                    <a:pt x="142" y="119"/>
                  </a:cubicBezTo>
                  <a:cubicBezTo>
                    <a:pt x="158" y="137"/>
                    <a:pt x="158" y="137"/>
                    <a:pt x="158" y="137"/>
                  </a:cubicBezTo>
                  <a:cubicBezTo>
                    <a:pt x="158" y="137"/>
                    <a:pt x="158" y="137"/>
                    <a:pt x="158" y="137"/>
                  </a:cubicBezTo>
                  <a:cubicBezTo>
                    <a:pt x="170" y="126"/>
                    <a:pt x="182" y="116"/>
                    <a:pt x="194" y="107"/>
                  </a:cubicBezTo>
                  <a:cubicBezTo>
                    <a:pt x="194" y="107"/>
                    <a:pt x="194" y="107"/>
                    <a:pt x="194" y="107"/>
                  </a:cubicBezTo>
                  <a:cubicBezTo>
                    <a:pt x="180" y="87"/>
                    <a:pt x="180" y="87"/>
                    <a:pt x="180" y="87"/>
                  </a:cubicBezTo>
                  <a:moveTo>
                    <a:pt x="685" y="71"/>
                  </a:moveTo>
                  <a:cubicBezTo>
                    <a:pt x="672" y="91"/>
                    <a:pt x="672" y="91"/>
                    <a:pt x="672" y="91"/>
                  </a:cubicBezTo>
                  <a:cubicBezTo>
                    <a:pt x="673" y="91"/>
                    <a:pt x="673" y="91"/>
                    <a:pt x="673" y="91"/>
                  </a:cubicBezTo>
                  <a:cubicBezTo>
                    <a:pt x="686" y="100"/>
                    <a:pt x="698" y="109"/>
                    <a:pt x="710" y="119"/>
                  </a:cubicBezTo>
                  <a:cubicBezTo>
                    <a:pt x="710" y="119"/>
                    <a:pt x="710" y="119"/>
                    <a:pt x="710" y="119"/>
                  </a:cubicBezTo>
                  <a:cubicBezTo>
                    <a:pt x="725" y="100"/>
                    <a:pt x="725" y="100"/>
                    <a:pt x="725" y="100"/>
                  </a:cubicBezTo>
                  <a:cubicBezTo>
                    <a:pt x="726" y="100"/>
                    <a:pt x="726" y="100"/>
                    <a:pt x="726" y="100"/>
                  </a:cubicBezTo>
                  <a:cubicBezTo>
                    <a:pt x="725" y="100"/>
                    <a:pt x="725" y="100"/>
                    <a:pt x="725" y="100"/>
                  </a:cubicBezTo>
                  <a:cubicBezTo>
                    <a:pt x="713" y="90"/>
                    <a:pt x="699" y="80"/>
                    <a:pt x="686" y="71"/>
                  </a:cubicBezTo>
                  <a:cubicBezTo>
                    <a:pt x="685" y="71"/>
                    <a:pt x="685" y="71"/>
                    <a:pt x="685" y="71"/>
                  </a:cubicBezTo>
                  <a:moveTo>
                    <a:pt x="225" y="58"/>
                  </a:moveTo>
                  <a:cubicBezTo>
                    <a:pt x="224" y="58"/>
                    <a:pt x="224" y="58"/>
                    <a:pt x="224" y="58"/>
                  </a:cubicBezTo>
                  <a:cubicBezTo>
                    <a:pt x="210" y="66"/>
                    <a:pt x="196" y="75"/>
                    <a:pt x="183" y="85"/>
                  </a:cubicBezTo>
                  <a:cubicBezTo>
                    <a:pt x="183" y="85"/>
                    <a:pt x="183" y="85"/>
                    <a:pt x="183" y="85"/>
                  </a:cubicBezTo>
                  <a:cubicBezTo>
                    <a:pt x="197" y="105"/>
                    <a:pt x="197" y="105"/>
                    <a:pt x="197" y="105"/>
                  </a:cubicBezTo>
                  <a:cubicBezTo>
                    <a:pt x="197" y="104"/>
                    <a:pt x="197" y="104"/>
                    <a:pt x="197" y="104"/>
                  </a:cubicBezTo>
                  <a:cubicBezTo>
                    <a:pt x="210" y="95"/>
                    <a:pt x="223" y="87"/>
                    <a:pt x="236" y="79"/>
                  </a:cubicBezTo>
                  <a:cubicBezTo>
                    <a:pt x="236" y="79"/>
                    <a:pt x="236" y="79"/>
                    <a:pt x="236" y="79"/>
                  </a:cubicBezTo>
                  <a:cubicBezTo>
                    <a:pt x="225" y="58"/>
                    <a:pt x="225" y="58"/>
                    <a:pt x="225" y="58"/>
                  </a:cubicBezTo>
                  <a:moveTo>
                    <a:pt x="639" y="45"/>
                  </a:moveTo>
                  <a:cubicBezTo>
                    <a:pt x="628" y="66"/>
                    <a:pt x="628" y="66"/>
                    <a:pt x="628" y="66"/>
                  </a:cubicBezTo>
                  <a:cubicBezTo>
                    <a:pt x="629" y="66"/>
                    <a:pt x="629" y="66"/>
                    <a:pt x="629" y="66"/>
                  </a:cubicBezTo>
                  <a:cubicBezTo>
                    <a:pt x="642" y="73"/>
                    <a:pt x="656" y="81"/>
                    <a:pt x="669" y="89"/>
                  </a:cubicBezTo>
                  <a:cubicBezTo>
                    <a:pt x="669" y="89"/>
                    <a:pt x="669" y="89"/>
                    <a:pt x="669" y="89"/>
                  </a:cubicBezTo>
                  <a:cubicBezTo>
                    <a:pt x="682" y="69"/>
                    <a:pt x="682" y="69"/>
                    <a:pt x="682" y="69"/>
                  </a:cubicBezTo>
                  <a:cubicBezTo>
                    <a:pt x="682" y="69"/>
                    <a:pt x="682" y="69"/>
                    <a:pt x="682" y="69"/>
                  </a:cubicBezTo>
                  <a:cubicBezTo>
                    <a:pt x="668" y="60"/>
                    <a:pt x="654" y="52"/>
                    <a:pt x="639" y="45"/>
                  </a:cubicBezTo>
                  <a:cubicBezTo>
                    <a:pt x="639" y="45"/>
                    <a:pt x="639" y="45"/>
                    <a:pt x="639" y="45"/>
                  </a:cubicBezTo>
                  <a:moveTo>
                    <a:pt x="272" y="35"/>
                  </a:moveTo>
                  <a:cubicBezTo>
                    <a:pt x="272" y="35"/>
                    <a:pt x="272" y="35"/>
                    <a:pt x="272" y="35"/>
                  </a:cubicBezTo>
                  <a:cubicBezTo>
                    <a:pt x="257" y="41"/>
                    <a:pt x="242" y="48"/>
                    <a:pt x="228" y="56"/>
                  </a:cubicBezTo>
                  <a:cubicBezTo>
                    <a:pt x="228" y="56"/>
                    <a:pt x="228" y="56"/>
                    <a:pt x="228" y="56"/>
                  </a:cubicBezTo>
                  <a:cubicBezTo>
                    <a:pt x="240" y="77"/>
                    <a:pt x="240" y="77"/>
                    <a:pt x="240" y="77"/>
                  </a:cubicBezTo>
                  <a:cubicBezTo>
                    <a:pt x="240" y="77"/>
                    <a:pt x="240" y="77"/>
                    <a:pt x="240" y="77"/>
                  </a:cubicBezTo>
                  <a:cubicBezTo>
                    <a:pt x="253" y="70"/>
                    <a:pt x="267" y="63"/>
                    <a:pt x="282" y="57"/>
                  </a:cubicBezTo>
                  <a:cubicBezTo>
                    <a:pt x="282" y="57"/>
                    <a:pt x="282" y="57"/>
                    <a:pt x="282" y="57"/>
                  </a:cubicBezTo>
                  <a:cubicBezTo>
                    <a:pt x="272" y="35"/>
                    <a:pt x="272" y="35"/>
                    <a:pt x="272" y="35"/>
                  </a:cubicBezTo>
                  <a:moveTo>
                    <a:pt x="589" y="24"/>
                  </a:moveTo>
                  <a:cubicBezTo>
                    <a:pt x="582" y="47"/>
                    <a:pt x="582" y="47"/>
                    <a:pt x="582" y="47"/>
                  </a:cubicBezTo>
                  <a:cubicBezTo>
                    <a:pt x="582" y="47"/>
                    <a:pt x="582" y="47"/>
                    <a:pt x="582" y="47"/>
                  </a:cubicBezTo>
                  <a:cubicBezTo>
                    <a:pt x="596" y="52"/>
                    <a:pt x="611" y="58"/>
                    <a:pt x="625" y="65"/>
                  </a:cubicBezTo>
                  <a:cubicBezTo>
                    <a:pt x="625" y="65"/>
                    <a:pt x="625" y="65"/>
                    <a:pt x="625" y="65"/>
                  </a:cubicBezTo>
                  <a:cubicBezTo>
                    <a:pt x="635" y="43"/>
                    <a:pt x="635" y="43"/>
                    <a:pt x="635" y="43"/>
                  </a:cubicBezTo>
                  <a:cubicBezTo>
                    <a:pt x="635" y="43"/>
                    <a:pt x="635" y="43"/>
                    <a:pt x="635" y="43"/>
                  </a:cubicBezTo>
                  <a:cubicBezTo>
                    <a:pt x="621" y="36"/>
                    <a:pt x="605" y="30"/>
                    <a:pt x="590" y="24"/>
                  </a:cubicBezTo>
                  <a:cubicBezTo>
                    <a:pt x="589" y="24"/>
                    <a:pt x="589" y="24"/>
                    <a:pt x="589" y="24"/>
                  </a:cubicBezTo>
                  <a:moveTo>
                    <a:pt x="323" y="17"/>
                  </a:moveTo>
                  <a:cubicBezTo>
                    <a:pt x="323" y="17"/>
                    <a:pt x="323" y="17"/>
                    <a:pt x="323" y="17"/>
                  </a:cubicBezTo>
                  <a:cubicBezTo>
                    <a:pt x="307" y="21"/>
                    <a:pt x="291" y="27"/>
                    <a:pt x="276" y="33"/>
                  </a:cubicBezTo>
                  <a:cubicBezTo>
                    <a:pt x="276" y="33"/>
                    <a:pt x="276" y="33"/>
                    <a:pt x="276" y="33"/>
                  </a:cubicBezTo>
                  <a:cubicBezTo>
                    <a:pt x="285" y="55"/>
                    <a:pt x="285" y="55"/>
                    <a:pt x="285" y="55"/>
                  </a:cubicBezTo>
                  <a:cubicBezTo>
                    <a:pt x="285" y="55"/>
                    <a:pt x="285" y="55"/>
                    <a:pt x="285" y="55"/>
                  </a:cubicBezTo>
                  <a:cubicBezTo>
                    <a:pt x="300" y="49"/>
                    <a:pt x="314" y="44"/>
                    <a:pt x="329" y="40"/>
                  </a:cubicBezTo>
                  <a:cubicBezTo>
                    <a:pt x="329" y="40"/>
                    <a:pt x="329" y="40"/>
                    <a:pt x="329" y="40"/>
                  </a:cubicBezTo>
                  <a:cubicBezTo>
                    <a:pt x="323" y="17"/>
                    <a:pt x="323" y="17"/>
                    <a:pt x="323" y="17"/>
                  </a:cubicBezTo>
                  <a:cubicBezTo>
                    <a:pt x="323" y="17"/>
                    <a:pt x="323" y="17"/>
                    <a:pt x="323" y="17"/>
                  </a:cubicBezTo>
                  <a:moveTo>
                    <a:pt x="538" y="8"/>
                  </a:moveTo>
                  <a:cubicBezTo>
                    <a:pt x="533" y="33"/>
                    <a:pt x="533" y="33"/>
                    <a:pt x="533" y="33"/>
                  </a:cubicBezTo>
                  <a:cubicBezTo>
                    <a:pt x="533" y="33"/>
                    <a:pt x="533" y="33"/>
                    <a:pt x="533" y="33"/>
                  </a:cubicBezTo>
                  <a:cubicBezTo>
                    <a:pt x="548" y="37"/>
                    <a:pt x="563" y="41"/>
                    <a:pt x="578" y="46"/>
                  </a:cubicBezTo>
                  <a:cubicBezTo>
                    <a:pt x="578" y="46"/>
                    <a:pt x="578" y="46"/>
                    <a:pt x="578" y="46"/>
                  </a:cubicBezTo>
                  <a:cubicBezTo>
                    <a:pt x="586" y="23"/>
                    <a:pt x="586" y="23"/>
                    <a:pt x="586" y="23"/>
                  </a:cubicBezTo>
                  <a:cubicBezTo>
                    <a:pt x="586" y="23"/>
                    <a:pt x="586" y="23"/>
                    <a:pt x="586" y="23"/>
                  </a:cubicBezTo>
                  <a:cubicBezTo>
                    <a:pt x="570" y="18"/>
                    <a:pt x="554" y="13"/>
                    <a:pt x="538" y="10"/>
                  </a:cubicBezTo>
                  <a:cubicBezTo>
                    <a:pt x="538" y="8"/>
                    <a:pt x="538" y="8"/>
                    <a:pt x="538" y="8"/>
                  </a:cubicBezTo>
                  <a:moveTo>
                    <a:pt x="375" y="5"/>
                  </a:moveTo>
                  <a:cubicBezTo>
                    <a:pt x="375" y="5"/>
                    <a:pt x="375" y="5"/>
                    <a:pt x="375" y="5"/>
                  </a:cubicBezTo>
                  <a:cubicBezTo>
                    <a:pt x="359" y="8"/>
                    <a:pt x="342" y="12"/>
                    <a:pt x="327" y="16"/>
                  </a:cubicBezTo>
                  <a:cubicBezTo>
                    <a:pt x="326" y="16"/>
                    <a:pt x="326" y="16"/>
                    <a:pt x="326" y="16"/>
                  </a:cubicBezTo>
                  <a:cubicBezTo>
                    <a:pt x="333" y="39"/>
                    <a:pt x="333" y="39"/>
                    <a:pt x="333" y="39"/>
                  </a:cubicBezTo>
                  <a:cubicBezTo>
                    <a:pt x="333" y="39"/>
                    <a:pt x="333" y="39"/>
                    <a:pt x="333" y="39"/>
                  </a:cubicBezTo>
                  <a:cubicBezTo>
                    <a:pt x="348" y="35"/>
                    <a:pt x="363" y="32"/>
                    <a:pt x="379" y="29"/>
                  </a:cubicBezTo>
                  <a:cubicBezTo>
                    <a:pt x="379" y="29"/>
                    <a:pt x="379" y="29"/>
                    <a:pt x="379" y="29"/>
                  </a:cubicBezTo>
                  <a:cubicBezTo>
                    <a:pt x="375" y="5"/>
                    <a:pt x="375" y="5"/>
                    <a:pt x="375" y="5"/>
                  </a:cubicBezTo>
                  <a:moveTo>
                    <a:pt x="485" y="2"/>
                  </a:moveTo>
                  <a:cubicBezTo>
                    <a:pt x="483" y="26"/>
                    <a:pt x="483" y="26"/>
                    <a:pt x="483" y="26"/>
                  </a:cubicBezTo>
                  <a:cubicBezTo>
                    <a:pt x="483" y="26"/>
                    <a:pt x="483" y="26"/>
                    <a:pt x="483" y="26"/>
                  </a:cubicBezTo>
                  <a:cubicBezTo>
                    <a:pt x="499" y="27"/>
                    <a:pt x="514" y="29"/>
                    <a:pt x="529" y="33"/>
                  </a:cubicBezTo>
                  <a:cubicBezTo>
                    <a:pt x="530" y="33"/>
                    <a:pt x="530" y="33"/>
                    <a:pt x="530" y="33"/>
                  </a:cubicBezTo>
                  <a:cubicBezTo>
                    <a:pt x="534" y="9"/>
                    <a:pt x="534" y="9"/>
                    <a:pt x="534" y="9"/>
                  </a:cubicBezTo>
                  <a:cubicBezTo>
                    <a:pt x="534" y="9"/>
                    <a:pt x="534" y="9"/>
                    <a:pt x="534" y="9"/>
                  </a:cubicBezTo>
                  <a:cubicBezTo>
                    <a:pt x="518" y="6"/>
                    <a:pt x="502" y="3"/>
                    <a:pt x="485" y="2"/>
                  </a:cubicBezTo>
                  <a:moveTo>
                    <a:pt x="428" y="0"/>
                  </a:moveTo>
                  <a:cubicBezTo>
                    <a:pt x="428" y="0"/>
                    <a:pt x="428" y="0"/>
                    <a:pt x="428" y="0"/>
                  </a:cubicBezTo>
                  <a:cubicBezTo>
                    <a:pt x="412" y="1"/>
                    <a:pt x="395" y="2"/>
                    <a:pt x="379" y="5"/>
                  </a:cubicBezTo>
                  <a:cubicBezTo>
                    <a:pt x="379" y="5"/>
                    <a:pt x="379" y="5"/>
                    <a:pt x="379" y="5"/>
                  </a:cubicBezTo>
                  <a:cubicBezTo>
                    <a:pt x="382" y="29"/>
                    <a:pt x="382" y="29"/>
                    <a:pt x="382" y="29"/>
                  </a:cubicBezTo>
                  <a:cubicBezTo>
                    <a:pt x="382" y="29"/>
                    <a:pt x="382" y="29"/>
                    <a:pt x="382" y="29"/>
                  </a:cubicBezTo>
                  <a:cubicBezTo>
                    <a:pt x="398" y="26"/>
                    <a:pt x="413" y="25"/>
                    <a:pt x="429" y="24"/>
                  </a:cubicBezTo>
                  <a:cubicBezTo>
                    <a:pt x="429" y="24"/>
                    <a:pt x="429" y="24"/>
                    <a:pt x="429" y="24"/>
                  </a:cubicBezTo>
                  <a:cubicBezTo>
                    <a:pt x="428" y="0"/>
                    <a:pt x="428" y="0"/>
                    <a:pt x="428" y="0"/>
                  </a:cubicBezTo>
                  <a:moveTo>
                    <a:pt x="444" y="0"/>
                  </a:moveTo>
                  <a:cubicBezTo>
                    <a:pt x="440" y="0"/>
                    <a:pt x="436" y="0"/>
                    <a:pt x="432" y="0"/>
                  </a:cubicBezTo>
                  <a:cubicBezTo>
                    <a:pt x="432" y="0"/>
                    <a:pt x="432" y="0"/>
                    <a:pt x="432" y="0"/>
                  </a:cubicBezTo>
                  <a:cubicBezTo>
                    <a:pt x="433" y="24"/>
                    <a:pt x="433" y="24"/>
                    <a:pt x="433" y="24"/>
                  </a:cubicBezTo>
                  <a:cubicBezTo>
                    <a:pt x="433" y="24"/>
                    <a:pt x="433" y="24"/>
                    <a:pt x="433" y="24"/>
                  </a:cubicBezTo>
                  <a:cubicBezTo>
                    <a:pt x="436" y="24"/>
                    <a:pt x="440" y="24"/>
                    <a:pt x="445" y="24"/>
                  </a:cubicBezTo>
                  <a:cubicBezTo>
                    <a:pt x="456" y="24"/>
                    <a:pt x="468" y="25"/>
                    <a:pt x="479" y="25"/>
                  </a:cubicBezTo>
                  <a:cubicBezTo>
                    <a:pt x="480" y="25"/>
                    <a:pt x="480" y="25"/>
                    <a:pt x="480" y="25"/>
                  </a:cubicBezTo>
                  <a:cubicBezTo>
                    <a:pt x="481" y="2"/>
                    <a:pt x="481" y="2"/>
                    <a:pt x="481" y="2"/>
                  </a:cubicBezTo>
                  <a:cubicBezTo>
                    <a:pt x="481" y="2"/>
                    <a:pt x="481" y="2"/>
                    <a:pt x="481" y="2"/>
                  </a:cubicBezTo>
                  <a:cubicBezTo>
                    <a:pt x="469" y="1"/>
                    <a:pt x="457" y="0"/>
                    <a:pt x="44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3" name="Freeform 31"/>
            <p:cNvSpPr/>
            <p:nvPr/>
          </p:nvSpPr>
          <p:spPr bwMode="auto">
            <a:xfrm>
              <a:off x="6738938" y="4545013"/>
              <a:ext cx="169863" cy="149225"/>
            </a:xfrm>
            <a:custGeom>
              <a:avLst/>
              <a:gdLst>
                <a:gd name="T0" fmla="*/ 11 w 53"/>
                <a:gd name="T1" fmla="*/ 46 h 46"/>
                <a:gd name="T2" fmla="*/ 11 w 53"/>
                <a:gd name="T3" fmla="*/ 45 h 46"/>
                <a:gd name="T4" fmla="*/ 0 w 53"/>
                <a:gd name="T5" fmla="*/ 24 h 46"/>
                <a:gd name="T6" fmla="*/ 0 w 53"/>
                <a:gd name="T7" fmla="*/ 24 h 46"/>
                <a:gd name="T8" fmla="*/ 40 w 53"/>
                <a:gd name="T9" fmla="*/ 0 h 46"/>
                <a:gd name="T10" fmla="*/ 40 w 53"/>
                <a:gd name="T11" fmla="*/ 0 h 46"/>
                <a:gd name="T12" fmla="*/ 53 w 53"/>
                <a:gd name="T13" fmla="*/ 19 h 46"/>
                <a:gd name="T14" fmla="*/ 53 w 53"/>
                <a:gd name="T15" fmla="*/ 19 h 46"/>
                <a:gd name="T16" fmla="*/ 11 w 53"/>
                <a:gd name="T17" fmla="*/ 45 h 46"/>
                <a:gd name="T18" fmla="*/ 11 w 53"/>
                <a:gd name="T19" fmla="*/ 46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 h="46">
                  <a:moveTo>
                    <a:pt x="11" y="46"/>
                  </a:moveTo>
                  <a:cubicBezTo>
                    <a:pt x="11" y="45"/>
                    <a:pt x="11" y="45"/>
                    <a:pt x="11" y="45"/>
                  </a:cubicBezTo>
                  <a:cubicBezTo>
                    <a:pt x="0" y="24"/>
                    <a:pt x="0" y="24"/>
                    <a:pt x="0" y="24"/>
                  </a:cubicBezTo>
                  <a:cubicBezTo>
                    <a:pt x="0" y="24"/>
                    <a:pt x="0" y="24"/>
                    <a:pt x="0" y="24"/>
                  </a:cubicBezTo>
                  <a:cubicBezTo>
                    <a:pt x="14" y="17"/>
                    <a:pt x="27" y="9"/>
                    <a:pt x="40" y="0"/>
                  </a:cubicBezTo>
                  <a:cubicBezTo>
                    <a:pt x="40" y="0"/>
                    <a:pt x="40" y="0"/>
                    <a:pt x="40" y="0"/>
                  </a:cubicBezTo>
                  <a:cubicBezTo>
                    <a:pt x="53" y="19"/>
                    <a:pt x="53" y="19"/>
                    <a:pt x="53" y="19"/>
                  </a:cubicBezTo>
                  <a:cubicBezTo>
                    <a:pt x="53" y="19"/>
                    <a:pt x="53" y="19"/>
                    <a:pt x="53" y="19"/>
                  </a:cubicBezTo>
                  <a:cubicBezTo>
                    <a:pt x="40" y="29"/>
                    <a:pt x="26" y="38"/>
                    <a:pt x="11" y="45"/>
                  </a:cubicBezTo>
                  <a:lnTo>
                    <a:pt x="11" y="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4" name="Freeform 32"/>
            <p:cNvSpPr/>
            <p:nvPr/>
          </p:nvSpPr>
          <p:spPr bwMode="auto">
            <a:xfrm>
              <a:off x="6877051" y="4441825"/>
              <a:ext cx="165100" cy="158750"/>
            </a:xfrm>
            <a:custGeom>
              <a:avLst/>
              <a:gdLst>
                <a:gd name="T0" fmla="*/ 13 w 52"/>
                <a:gd name="T1" fmla="*/ 49 h 49"/>
                <a:gd name="T2" fmla="*/ 13 w 52"/>
                <a:gd name="T3" fmla="*/ 49 h 49"/>
                <a:gd name="T4" fmla="*/ 0 w 52"/>
                <a:gd name="T5" fmla="*/ 30 h 49"/>
                <a:gd name="T6" fmla="*/ 0 w 52"/>
                <a:gd name="T7" fmla="*/ 30 h 49"/>
                <a:gd name="T8" fmla="*/ 36 w 52"/>
                <a:gd name="T9" fmla="*/ 0 h 49"/>
                <a:gd name="T10" fmla="*/ 36 w 52"/>
                <a:gd name="T11" fmla="*/ 0 h 49"/>
                <a:gd name="T12" fmla="*/ 52 w 52"/>
                <a:gd name="T13" fmla="*/ 18 h 49"/>
                <a:gd name="T14" fmla="*/ 52 w 52"/>
                <a:gd name="T15" fmla="*/ 19 h 49"/>
                <a:gd name="T16" fmla="*/ 52 w 52"/>
                <a:gd name="T17" fmla="*/ 18 h 49"/>
                <a:gd name="T18" fmla="*/ 14 w 52"/>
                <a:gd name="T19" fmla="*/ 49 h 49"/>
                <a:gd name="T20" fmla="*/ 13 w 52"/>
                <a:gd name="T21"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49">
                  <a:moveTo>
                    <a:pt x="13" y="49"/>
                  </a:moveTo>
                  <a:cubicBezTo>
                    <a:pt x="13" y="49"/>
                    <a:pt x="13" y="49"/>
                    <a:pt x="13" y="49"/>
                  </a:cubicBezTo>
                  <a:cubicBezTo>
                    <a:pt x="0" y="30"/>
                    <a:pt x="0" y="30"/>
                    <a:pt x="0" y="30"/>
                  </a:cubicBezTo>
                  <a:cubicBezTo>
                    <a:pt x="0" y="30"/>
                    <a:pt x="0" y="30"/>
                    <a:pt x="0" y="30"/>
                  </a:cubicBezTo>
                  <a:cubicBezTo>
                    <a:pt x="12" y="21"/>
                    <a:pt x="25" y="11"/>
                    <a:pt x="36" y="0"/>
                  </a:cubicBezTo>
                  <a:cubicBezTo>
                    <a:pt x="36" y="0"/>
                    <a:pt x="36" y="0"/>
                    <a:pt x="36" y="0"/>
                  </a:cubicBezTo>
                  <a:cubicBezTo>
                    <a:pt x="52" y="18"/>
                    <a:pt x="52" y="18"/>
                    <a:pt x="52" y="18"/>
                  </a:cubicBezTo>
                  <a:cubicBezTo>
                    <a:pt x="52" y="19"/>
                    <a:pt x="52" y="19"/>
                    <a:pt x="52" y="19"/>
                  </a:cubicBezTo>
                  <a:cubicBezTo>
                    <a:pt x="52" y="18"/>
                    <a:pt x="52" y="18"/>
                    <a:pt x="52" y="18"/>
                  </a:cubicBezTo>
                  <a:cubicBezTo>
                    <a:pt x="40" y="29"/>
                    <a:pt x="27" y="40"/>
                    <a:pt x="14" y="49"/>
                  </a:cubicBezTo>
                  <a:lnTo>
                    <a:pt x="13"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5" name="Freeform 33"/>
            <p:cNvSpPr/>
            <p:nvPr/>
          </p:nvSpPr>
          <p:spPr bwMode="auto">
            <a:xfrm>
              <a:off x="7000876" y="4325938"/>
              <a:ext cx="163513" cy="168275"/>
            </a:xfrm>
            <a:custGeom>
              <a:avLst/>
              <a:gdLst>
                <a:gd name="T0" fmla="*/ 16 w 51"/>
                <a:gd name="T1" fmla="*/ 52 h 52"/>
                <a:gd name="T2" fmla="*/ 0 w 51"/>
                <a:gd name="T3" fmla="*/ 34 h 52"/>
                <a:gd name="T4" fmla="*/ 0 w 51"/>
                <a:gd name="T5" fmla="*/ 34 h 52"/>
                <a:gd name="T6" fmla="*/ 33 w 51"/>
                <a:gd name="T7" fmla="*/ 1 h 52"/>
                <a:gd name="T8" fmla="*/ 33 w 51"/>
                <a:gd name="T9" fmla="*/ 0 h 52"/>
                <a:gd name="T10" fmla="*/ 33 w 51"/>
                <a:gd name="T11" fmla="*/ 0 h 52"/>
                <a:gd name="T12" fmla="*/ 33 w 51"/>
                <a:gd name="T13" fmla="*/ 0 h 52"/>
                <a:gd name="T14" fmla="*/ 33 w 51"/>
                <a:gd name="T15" fmla="*/ 1 h 52"/>
                <a:gd name="T16" fmla="*/ 51 w 51"/>
                <a:gd name="T17" fmla="*/ 16 h 52"/>
                <a:gd name="T18" fmla="*/ 51 w 51"/>
                <a:gd name="T19" fmla="*/ 16 h 52"/>
                <a:gd name="T20" fmla="*/ 16 w 51"/>
                <a:gd name="T21"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52">
                  <a:moveTo>
                    <a:pt x="16" y="52"/>
                  </a:moveTo>
                  <a:cubicBezTo>
                    <a:pt x="0" y="34"/>
                    <a:pt x="0" y="34"/>
                    <a:pt x="0" y="34"/>
                  </a:cubicBezTo>
                  <a:cubicBezTo>
                    <a:pt x="0" y="34"/>
                    <a:pt x="0" y="34"/>
                    <a:pt x="0" y="34"/>
                  </a:cubicBezTo>
                  <a:cubicBezTo>
                    <a:pt x="11" y="23"/>
                    <a:pt x="22" y="12"/>
                    <a:pt x="33" y="1"/>
                  </a:cubicBezTo>
                  <a:cubicBezTo>
                    <a:pt x="33" y="0"/>
                    <a:pt x="33" y="0"/>
                    <a:pt x="33" y="0"/>
                  </a:cubicBezTo>
                  <a:cubicBezTo>
                    <a:pt x="33" y="0"/>
                    <a:pt x="33" y="0"/>
                    <a:pt x="33" y="0"/>
                  </a:cubicBezTo>
                  <a:cubicBezTo>
                    <a:pt x="33" y="0"/>
                    <a:pt x="33" y="0"/>
                    <a:pt x="33" y="0"/>
                  </a:cubicBezTo>
                  <a:cubicBezTo>
                    <a:pt x="33" y="1"/>
                    <a:pt x="33" y="1"/>
                    <a:pt x="33" y="1"/>
                  </a:cubicBezTo>
                  <a:cubicBezTo>
                    <a:pt x="51" y="16"/>
                    <a:pt x="51" y="16"/>
                    <a:pt x="51" y="16"/>
                  </a:cubicBezTo>
                  <a:cubicBezTo>
                    <a:pt x="51" y="16"/>
                    <a:pt x="51" y="16"/>
                    <a:pt x="51" y="16"/>
                  </a:cubicBezTo>
                  <a:cubicBezTo>
                    <a:pt x="40" y="29"/>
                    <a:pt x="28" y="40"/>
                    <a:pt x="16"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6" name="Freeform 34"/>
            <p:cNvSpPr/>
            <p:nvPr/>
          </p:nvSpPr>
          <p:spPr bwMode="auto">
            <a:xfrm>
              <a:off x="7113588" y="4197350"/>
              <a:ext cx="155575" cy="171450"/>
            </a:xfrm>
            <a:custGeom>
              <a:avLst/>
              <a:gdLst>
                <a:gd name="T0" fmla="*/ 18 w 49"/>
                <a:gd name="T1" fmla="*/ 53 h 53"/>
                <a:gd name="T2" fmla="*/ 0 w 49"/>
                <a:gd name="T3" fmla="*/ 38 h 53"/>
                <a:gd name="T4" fmla="*/ 0 w 49"/>
                <a:gd name="T5" fmla="*/ 38 h 53"/>
                <a:gd name="T6" fmla="*/ 29 w 49"/>
                <a:gd name="T7" fmla="*/ 1 h 53"/>
                <a:gd name="T8" fmla="*/ 29 w 49"/>
                <a:gd name="T9" fmla="*/ 0 h 53"/>
                <a:gd name="T10" fmla="*/ 49 w 49"/>
                <a:gd name="T11" fmla="*/ 14 h 53"/>
                <a:gd name="T12" fmla="*/ 48 w 49"/>
                <a:gd name="T13" fmla="*/ 14 h 53"/>
                <a:gd name="T14" fmla="*/ 18 w 49"/>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53">
                  <a:moveTo>
                    <a:pt x="18" y="53"/>
                  </a:moveTo>
                  <a:cubicBezTo>
                    <a:pt x="0" y="38"/>
                    <a:pt x="0" y="38"/>
                    <a:pt x="0" y="38"/>
                  </a:cubicBezTo>
                  <a:cubicBezTo>
                    <a:pt x="0" y="38"/>
                    <a:pt x="0" y="38"/>
                    <a:pt x="0" y="38"/>
                  </a:cubicBezTo>
                  <a:cubicBezTo>
                    <a:pt x="10" y="26"/>
                    <a:pt x="20" y="13"/>
                    <a:pt x="29" y="1"/>
                  </a:cubicBezTo>
                  <a:cubicBezTo>
                    <a:pt x="29" y="0"/>
                    <a:pt x="29" y="0"/>
                    <a:pt x="29" y="0"/>
                  </a:cubicBezTo>
                  <a:cubicBezTo>
                    <a:pt x="49" y="14"/>
                    <a:pt x="49" y="14"/>
                    <a:pt x="49" y="14"/>
                  </a:cubicBezTo>
                  <a:cubicBezTo>
                    <a:pt x="48" y="14"/>
                    <a:pt x="48" y="14"/>
                    <a:pt x="48" y="14"/>
                  </a:cubicBezTo>
                  <a:cubicBezTo>
                    <a:pt x="39" y="28"/>
                    <a:pt x="29" y="41"/>
                    <a:pt x="18"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7" name="Freeform 35"/>
            <p:cNvSpPr/>
            <p:nvPr/>
          </p:nvSpPr>
          <p:spPr bwMode="auto">
            <a:xfrm>
              <a:off x="7212013" y="4057650"/>
              <a:ext cx="144463" cy="174625"/>
            </a:xfrm>
            <a:custGeom>
              <a:avLst/>
              <a:gdLst>
                <a:gd name="T0" fmla="*/ 20 w 45"/>
                <a:gd name="T1" fmla="*/ 54 h 54"/>
                <a:gd name="T2" fmla="*/ 0 w 45"/>
                <a:gd name="T3" fmla="*/ 41 h 54"/>
                <a:gd name="T4" fmla="*/ 0 w 45"/>
                <a:gd name="T5" fmla="*/ 40 h 54"/>
                <a:gd name="T6" fmla="*/ 24 w 45"/>
                <a:gd name="T7" fmla="*/ 0 h 54"/>
                <a:gd name="T8" fmla="*/ 24 w 45"/>
                <a:gd name="T9" fmla="*/ 0 h 54"/>
                <a:gd name="T10" fmla="*/ 24 w 45"/>
                <a:gd name="T11" fmla="*/ 0 h 54"/>
                <a:gd name="T12" fmla="*/ 45 w 45"/>
                <a:gd name="T13" fmla="*/ 11 h 54"/>
                <a:gd name="T14" fmla="*/ 45 w 45"/>
                <a:gd name="T15" fmla="*/ 11 h 54"/>
                <a:gd name="T16" fmla="*/ 20 w 45"/>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 h="54">
                  <a:moveTo>
                    <a:pt x="20" y="54"/>
                  </a:moveTo>
                  <a:cubicBezTo>
                    <a:pt x="0" y="41"/>
                    <a:pt x="0" y="41"/>
                    <a:pt x="0" y="41"/>
                  </a:cubicBezTo>
                  <a:cubicBezTo>
                    <a:pt x="0" y="40"/>
                    <a:pt x="0" y="40"/>
                    <a:pt x="0" y="40"/>
                  </a:cubicBezTo>
                  <a:cubicBezTo>
                    <a:pt x="9" y="28"/>
                    <a:pt x="17" y="14"/>
                    <a:pt x="24" y="0"/>
                  </a:cubicBezTo>
                  <a:cubicBezTo>
                    <a:pt x="24" y="0"/>
                    <a:pt x="24" y="0"/>
                    <a:pt x="24" y="0"/>
                  </a:cubicBezTo>
                  <a:cubicBezTo>
                    <a:pt x="24" y="0"/>
                    <a:pt x="24" y="0"/>
                    <a:pt x="24" y="0"/>
                  </a:cubicBezTo>
                  <a:cubicBezTo>
                    <a:pt x="45" y="11"/>
                    <a:pt x="45" y="11"/>
                    <a:pt x="45" y="11"/>
                  </a:cubicBezTo>
                  <a:cubicBezTo>
                    <a:pt x="45" y="11"/>
                    <a:pt x="45" y="11"/>
                    <a:pt x="45" y="11"/>
                  </a:cubicBezTo>
                  <a:cubicBezTo>
                    <a:pt x="37" y="26"/>
                    <a:pt x="29" y="40"/>
                    <a:pt x="20"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8" name="Freeform 36"/>
            <p:cNvSpPr/>
            <p:nvPr/>
          </p:nvSpPr>
          <p:spPr bwMode="auto">
            <a:xfrm>
              <a:off x="7291388" y="3910013"/>
              <a:ext cx="134938" cy="174625"/>
            </a:xfrm>
            <a:custGeom>
              <a:avLst/>
              <a:gdLst>
                <a:gd name="T0" fmla="*/ 22 w 42"/>
                <a:gd name="T1" fmla="*/ 54 h 54"/>
                <a:gd name="T2" fmla="*/ 0 w 42"/>
                <a:gd name="T3" fmla="*/ 43 h 54"/>
                <a:gd name="T4" fmla="*/ 1 w 42"/>
                <a:gd name="T5" fmla="*/ 43 h 54"/>
                <a:gd name="T6" fmla="*/ 19 w 42"/>
                <a:gd name="T7" fmla="*/ 0 h 54"/>
                <a:gd name="T8" fmla="*/ 19 w 42"/>
                <a:gd name="T9" fmla="*/ 0 h 54"/>
                <a:gd name="T10" fmla="*/ 42 w 42"/>
                <a:gd name="T11" fmla="*/ 9 h 54"/>
                <a:gd name="T12" fmla="*/ 42 w 42"/>
                <a:gd name="T13" fmla="*/ 9 h 54"/>
                <a:gd name="T14" fmla="*/ 22 w 42"/>
                <a:gd name="T15" fmla="*/ 54 h 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 h="54">
                  <a:moveTo>
                    <a:pt x="22" y="54"/>
                  </a:moveTo>
                  <a:cubicBezTo>
                    <a:pt x="0" y="43"/>
                    <a:pt x="0" y="43"/>
                    <a:pt x="0" y="43"/>
                  </a:cubicBezTo>
                  <a:cubicBezTo>
                    <a:pt x="1" y="43"/>
                    <a:pt x="1" y="43"/>
                    <a:pt x="1" y="43"/>
                  </a:cubicBezTo>
                  <a:cubicBezTo>
                    <a:pt x="8" y="29"/>
                    <a:pt x="14" y="15"/>
                    <a:pt x="19" y="0"/>
                  </a:cubicBezTo>
                  <a:cubicBezTo>
                    <a:pt x="19" y="0"/>
                    <a:pt x="19" y="0"/>
                    <a:pt x="19" y="0"/>
                  </a:cubicBezTo>
                  <a:cubicBezTo>
                    <a:pt x="42" y="9"/>
                    <a:pt x="42" y="9"/>
                    <a:pt x="42" y="9"/>
                  </a:cubicBezTo>
                  <a:cubicBezTo>
                    <a:pt x="42" y="9"/>
                    <a:pt x="42" y="9"/>
                    <a:pt x="42" y="9"/>
                  </a:cubicBezTo>
                  <a:cubicBezTo>
                    <a:pt x="36" y="24"/>
                    <a:pt x="29" y="39"/>
                    <a:pt x="22" y="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9" name="Freeform 37"/>
            <p:cNvSpPr/>
            <p:nvPr/>
          </p:nvSpPr>
          <p:spPr bwMode="auto">
            <a:xfrm>
              <a:off x="7359651" y="3754438"/>
              <a:ext cx="120650" cy="171450"/>
            </a:xfrm>
            <a:custGeom>
              <a:avLst/>
              <a:gdLst>
                <a:gd name="T0" fmla="*/ 22 w 38"/>
                <a:gd name="T1" fmla="*/ 53 h 53"/>
                <a:gd name="T2" fmla="*/ 0 w 38"/>
                <a:gd name="T3" fmla="*/ 45 h 53"/>
                <a:gd name="T4" fmla="*/ 0 w 38"/>
                <a:gd name="T5" fmla="*/ 45 h 53"/>
                <a:gd name="T6" fmla="*/ 13 w 38"/>
                <a:gd name="T7" fmla="*/ 0 h 53"/>
                <a:gd name="T8" fmla="*/ 13 w 38"/>
                <a:gd name="T9" fmla="*/ 0 h 53"/>
                <a:gd name="T10" fmla="*/ 38 w 38"/>
                <a:gd name="T11" fmla="*/ 6 h 53"/>
                <a:gd name="T12" fmla="*/ 37 w 38"/>
                <a:gd name="T13" fmla="*/ 6 h 53"/>
                <a:gd name="T14" fmla="*/ 22 w 38"/>
                <a:gd name="T15" fmla="*/ 53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53">
                  <a:moveTo>
                    <a:pt x="22" y="53"/>
                  </a:moveTo>
                  <a:cubicBezTo>
                    <a:pt x="0" y="45"/>
                    <a:pt x="0" y="45"/>
                    <a:pt x="0" y="45"/>
                  </a:cubicBezTo>
                  <a:cubicBezTo>
                    <a:pt x="0" y="45"/>
                    <a:pt x="0" y="45"/>
                    <a:pt x="0" y="45"/>
                  </a:cubicBezTo>
                  <a:cubicBezTo>
                    <a:pt x="5" y="30"/>
                    <a:pt x="10" y="15"/>
                    <a:pt x="13" y="0"/>
                  </a:cubicBezTo>
                  <a:cubicBezTo>
                    <a:pt x="13" y="0"/>
                    <a:pt x="13" y="0"/>
                    <a:pt x="13" y="0"/>
                  </a:cubicBezTo>
                  <a:cubicBezTo>
                    <a:pt x="38" y="6"/>
                    <a:pt x="38" y="6"/>
                    <a:pt x="38" y="6"/>
                  </a:cubicBezTo>
                  <a:cubicBezTo>
                    <a:pt x="37" y="6"/>
                    <a:pt x="37" y="6"/>
                    <a:pt x="37" y="6"/>
                  </a:cubicBezTo>
                  <a:cubicBezTo>
                    <a:pt x="33" y="22"/>
                    <a:pt x="28" y="37"/>
                    <a:pt x="22" y="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0" name="Freeform 38"/>
            <p:cNvSpPr/>
            <p:nvPr/>
          </p:nvSpPr>
          <p:spPr bwMode="auto">
            <a:xfrm>
              <a:off x="7404101" y="3594100"/>
              <a:ext cx="101600" cy="166688"/>
            </a:xfrm>
            <a:custGeom>
              <a:avLst/>
              <a:gdLst>
                <a:gd name="T0" fmla="*/ 24 w 32"/>
                <a:gd name="T1" fmla="*/ 52 h 52"/>
                <a:gd name="T2" fmla="*/ 0 w 32"/>
                <a:gd name="T3" fmla="*/ 46 h 52"/>
                <a:gd name="T4" fmla="*/ 0 w 32"/>
                <a:gd name="T5" fmla="*/ 46 h 52"/>
                <a:gd name="T6" fmla="*/ 8 w 32"/>
                <a:gd name="T7" fmla="*/ 0 h 52"/>
                <a:gd name="T8" fmla="*/ 7 w 32"/>
                <a:gd name="T9" fmla="*/ 0 h 52"/>
                <a:gd name="T10" fmla="*/ 9 w 32"/>
                <a:gd name="T11" fmla="*/ 0 h 52"/>
                <a:gd name="T12" fmla="*/ 32 w 32"/>
                <a:gd name="T13" fmla="*/ 3 h 52"/>
                <a:gd name="T14" fmla="*/ 32 w 32"/>
                <a:gd name="T15" fmla="*/ 3 h 52"/>
                <a:gd name="T16" fmla="*/ 24 w 32"/>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52">
                  <a:moveTo>
                    <a:pt x="24" y="52"/>
                  </a:moveTo>
                  <a:cubicBezTo>
                    <a:pt x="0" y="46"/>
                    <a:pt x="0" y="46"/>
                    <a:pt x="0" y="46"/>
                  </a:cubicBezTo>
                  <a:cubicBezTo>
                    <a:pt x="0" y="46"/>
                    <a:pt x="0" y="46"/>
                    <a:pt x="0" y="46"/>
                  </a:cubicBezTo>
                  <a:cubicBezTo>
                    <a:pt x="4" y="31"/>
                    <a:pt x="6" y="16"/>
                    <a:pt x="8" y="0"/>
                  </a:cubicBezTo>
                  <a:cubicBezTo>
                    <a:pt x="7" y="0"/>
                    <a:pt x="7" y="0"/>
                    <a:pt x="7" y="0"/>
                  </a:cubicBezTo>
                  <a:cubicBezTo>
                    <a:pt x="9" y="0"/>
                    <a:pt x="9" y="0"/>
                    <a:pt x="9" y="0"/>
                  </a:cubicBezTo>
                  <a:cubicBezTo>
                    <a:pt x="32" y="3"/>
                    <a:pt x="32" y="3"/>
                    <a:pt x="32" y="3"/>
                  </a:cubicBezTo>
                  <a:cubicBezTo>
                    <a:pt x="32" y="3"/>
                    <a:pt x="32" y="3"/>
                    <a:pt x="32" y="3"/>
                  </a:cubicBezTo>
                  <a:cubicBezTo>
                    <a:pt x="30" y="19"/>
                    <a:pt x="27" y="36"/>
                    <a:pt x="24"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1" name="Freeform 39"/>
            <p:cNvSpPr/>
            <p:nvPr/>
          </p:nvSpPr>
          <p:spPr bwMode="auto">
            <a:xfrm>
              <a:off x="7432676" y="3378200"/>
              <a:ext cx="82550" cy="212725"/>
            </a:xfrm>
            <a:custGeom>
              <a:avLst/>
              <a:gdLst>
                <a:gd name="T0" fmla="*/ 24 w 26"/>
                <a:gd name="T1" fmla="*/ 66 h 66"/>
                <a:gd name="T2" fmla="*/ 23 w 26"/>
                <a:gd name="T3" fmla="*/ 66 h 66"/>
                <a:gd name="T4" fmla="*/ 0 w 26"/>
                <a:gd name="T5" fmla="*/ 64 h 66"/>
                <a:gd name="T6" fmla="*/ 0 w 26"/>
                <a:gd name="T7" fmla="*/ 63 h 66"/>
                <a:gd name="T8" fmla="*/ 2 w 26"/>
                <a:gd name="T9" fmla="*/ 17 h 66"/>
                <a:gd name="T10" fmla="*/ 2 w 26"/>
                <a:gd name="T11" fmla="*/ 1 h 66"/>
                <a:gd name="T12" fmla="*/ 2 w 26"/>
                <a:gd name="T13" fmla="*/ 1 h 66"/>
                <a:gd name="T14" fmla="*/ 2 w 26"/>
                <a:gd name="T15" fmla="*/ 1 h 66"/>
                <a:gd name="T16" fmla="*/ 26 w 26"/>
                <a:gd name="T17" fmla="*/ 0 h 66"/>
                <a:gd name="T18" fmla="*/ 26 w 26"/>
                <a:gd name="T19" fmla="*/ 0 h 66"/>
                <a:gd name="T20" fmla="*/ 26 w 26"/>
                <a:gd name="T21" fmla="*/ 17 h 66"/>
                <a:gd name="T22" fmla="*/ 24 w 26"/>
                <a:gd name="T23" fmla="*/ 6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66">
                  <a:moveTo>
                    <a:pt x="24" y="66"/>
                  </a:moveTo>
                  <a:cubicBezTo>
                    <a:pt x="23" y="66"/>
                    <a:pt x="23" y="66"/>
                    <a:pt x="23" y="66"/>
                  </a:cubicBezTo>
                  <a:cubicBezTo>
                    <a:pt x="0" y="64"/>
                    <a:pt x="0" y="64"/>
                    <a:pt x="0" y="64"/>
                  </a:cubicBezTo>
                  <a:cubicBezTo>
                    <a:pt x="0" y="63"/>
                    <a:pt x="0" y="63"/>
                    <a:pt x="0" y="63"/>
                  </a:cubicBezTo>
                  <a:cubicBezTo>
                    <a:pt x="1" y="48"/>
                    <a:pt x="2" y="32"/>
                    <a:pt x="2" y="17"/>
                  </a:cubicBezTo>
                  <a:cubicBezTo>
                    <a:pt x="2" y="12"/>
                    <a:pt x="2" y="6"/>
                    <a:pt x="2" y="1"/>
                  </a:cubicBezTo>
                  <a:cubicBezTo>
                    <a:pt x="2" y="1"/>
                    <a:pt x="2" y="1"/>
                    <a:pt x="2" y="1"/>
                  </a:cubicBezTo>
                  <a:cubicBezTo>
                    <a:pt x="2" y="1"/>
                    <a:pt x="2" y="1"/>
                    <a:pt x="2" y="1"/>
                  </a:cubicBezTo>
                  <a:cubicBezTo>
                    <a:pt x="26" y="0"/>
                    <a:pt x="26" y="0"/>
                    <a:pt x="26" y="0"/>
                  </a:cubicBezTo>
                  <a:cubicBezTo>
                    <a:pt x="26" y="0"/>
                    <a:pt x="26" y="0"/>
                    <a:pt x="26" y="0"/>
                  </a:cubicBezTo>
                  <a:cubicBezTo>
                    <a:pt x="26" y="6"/>
                    <a:pt x="26" y="11"/>
                    <a:pt x="26" y="17"/>
                  </a:cubicBezTo>
                  <a:cubicBezTo>
                    <a:pt x="26" y="33"/>
                    <a:pt x="25" y="50"/>
                    <a:pt x="24"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2" name="Freeform 40"/>
            <p:cNvSpPr/>
            <p:nvPr/>
          </p:nvSpPr>
          <p:spPr bwMode="auto">
            <a:xfrm>
              <a:off x="7423151" y="3206750"/>
              <a:ext cx="92075" cy="160338"/>
            </a:xfrm>
            <a:custGeom>
              <a:avLst/>
              <a:gdLst>
                <a:gd name="T0" fmla="*/ 5 w 29"/>
                <a:gd name="T1" fmla="*/ 50 h 50"/>
                <a:gd name="T2" fmla="*/ 5 w 29"/>
                <a:gd name="T3" fmla="*/ 50 h 50"/>
                <a:gd name="T4" fmla="*/ 0 w 29"/>
                <a:gd name="T5" fmla="*/ 4 h 50"/>
                <a:gd name="T6" fmla="*/ 0 w 29"/>
                <a:gd name="T7" fmla="*/ 4 h 50"/>
                <a:gd name="T8" fmla="*/ 24 w 29"/>
                <a:gd name="T9" fmla="*/ 0 h 50"/>
                <a:gd name="T10" fmla="*/ 24 w 29"/>
                <a:gd name="T11" fmla="*/ 0 h 50"/>
                <a:gd name="T12" fmla="*/ 29 w 29"/>
                <a:gd name="T13" fmla="*/ 49 h 50"/>
                <a:gd name="T14" fmla="*/ 29 w 29"/>
                <a:gd name="T15" fmla="*/ 49 h 50"/>
                <a:gd name="T16" fmla="*/ 5 w 29"/>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 h="50">
                  <a:moveTo>
                    <a:pt x="5" y="50"/>
                  </a:moveTo>
                  <a:cubicBezTo>
                    <a:pt x="5" y="50"/>
                    <a:pt x="5" y="50"/>
                    <a:pt x="5" y="50"/>
                  </a:cubicBezTo>
                  <a:cubicBezTo>
                    <a:pt x="4" y="35"/>
                    <a:pt x="3" y="19"/>
                    <a:pt x="0" y="4"/>
                  </a:cubicBezTo>
                  <a:cubicBezTo>
                    <a:pt x="0" y="4"/>
                    <a:pt x="0" y="4"/>
                    <a:pt x="0" y="4"/>
                  </a:cubicBezTo>
                  <a:cubicBezTo>
                    <a:pt x="24" y="0"/>
                    <a:pt x="24" y="0"/>
                    <a:pt x="24" y="0"/>
                  </a:cubicBezTo>
                  <a:cubicBezTo>
                    <a:pt x="24" y="0"/>
                    <a:pt x="24" y="0"/>
                    <a:pt x="24" y="0"/>
                  </a:cubicBezTo>
                  <a:cubicBezTo>
                    <a:pt x="26" y="16"/>
                    <a:pt x="28" y="33"/>
                    <a:pt x="29" y="49"/>
                  </a:cubicBezTo>
                  <a:cubicBezTo>
                    <a:pt x="29" y="49"/>
                    <a:pt x="29" y="49"/>
                    <a:pt x="29" y="49"/>
                  </a:cubicBezTo>
                  <a:lnTo>
                    <a:pt x="5"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3" name="Freeform 41"/>
            <p:cNvSpPr/>
            <p:nvPr/>
          </p:nvSpPr>
          <p:spPr bwMode="auto">
            <a:xfrm>
              <a:off x="7388226" y="3038475"/>
              <a:ext cx="107950" cy="168275"/>
            </a:xfrm>
            <a:custGeom>
              <a:avLst/>
              <a:gdLst>
                <a:gd name="T0" fmla="*/ 11 w 34"/>
                <a:gd name="T1" fmla="*/ 52 h 52"/>
                <a:gd name="T2" fmla="*/ 11 w 34"/>
                <a:gd name="T3" fmla="*/ 52 h 52"/>
                <a:gd name="T4" fmla="*/ 0 w 34"/>
                <a:gd name="T5" fmla="*/ 6 h 52"/>
                <a:gd name="T6" fmla="*/ 0 w 34"/>
                <a:gd name="T7" fmla="*/ 6 h 52"/>
                <a:gd name="T8" fmla="*/ 23 w 34"/>
                <a:gd name="T9" fmla="*/ 0 h 52"/>
                <a:gd name="T10" fmla="*/ 23 w 34"/>
                <a:gd name="T11" fmla="*/ 0 h 52"/>
                <a:gd name="T12" fmla="*/ 34 w 34"/>
                <a:gd name="T13" fmla="*/ 48 h 52"/>
                <a:gd name="T14" fmla="*/ 34 w 34"/>
                <a:gd name="T15" fmla="*/ 48 h 52"/>
                <a:gd name="T16" fmla="*/ 11 w 34"/>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52">
                  <a:moveTo>
                    <a:pt x="11" y="52"/>
                  </a:moveTo>
                  <a:cubicBezTo>
                    <a:pt x="11" y="52"/>
                    <a:pt x="11" y="52"/>
                    <a:pt x="11" y="52"/>
                  </a:cubicBezTo>
                  <a:cubicBezTo>
                    <a:pt x="8" y="37"/>
                    <a:pt x="5" y="21"/>
                    <a:pt x="0" y="6"/>
                  </a:cubicBezTo>
                  <a:cubicBezTo>
                    <a:pt x="0" y="6"/>
                    <a:pt x="0" y="6"/>
                    <a:pt x="0" y="6"/>
                  </a:cubicBezTo>
                  <a:cubicBezTo>
                    <a:pt x="23" y="0"/>
                    <a:pt x="23" y="0"/>
                    <a:pt x="23" y="0"/>
                  </a:cubicBezTo>
                  <a:cubicBezTo>
                    <a:pt x="23" y="0"/>
                    <a:pt x="23" y="0"/>
                    <a:pt x="23" y="0"/>
                  </a:cubicBezTo>
                  <a:cubicBezTo>
                    <a:pt x="28" y="16"/>
                    <a:pt x="32" y="32"/>
                    <a:pt x="34" y="48"/>
                  </a:cubicBezTo>
                  <a:cubicBezTo>
                    <a:pt x="34" y="48"/>
                    <a:pt x="34" y="48"/>
                    <a:pt x="34" y="48"/>
                  </a:cubicBezTo>
                  <a:lnTo>
                    <a:pt x="11"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4" name="Freeform 42"/>
            <p:cNvSpPr/>
            <p:nvPr/>
          </p:nvSpPr>
          <p:spPr bwMode="auto">
            <a:xfrm>
              <a:off x="7337426" y="2873375"/>
              <a:ext cx="120650" cy="174625"/>
            </a:xfrm>
            <a:custGeom>
              <a:avLst/>
              <a:gdLst>
                <a:gd name="T0" fmla="*/ 15 w 38"/>
                <a:gd name="T1" fmla="*/ 54 h 54"/>
                <a:gd name="T2" fmla="*/ 15 w 38"/>
                <a:gd name="T3" fmla="*/ 54 h 54"/>
                <a:gd name="T4" fmla="*/ 0 w 38"/>
                <a:gd name="T5" fmla="*/ 10 h 54"/>
                <a:gd name="T6" fmla="*/ 0 w 38"/>
                <a:gd name="T7" fmla="*/ 10 h 54"/>
                <a:gd name="T8" fmla="*/ 22 w 38"/>
                <a:gd name="T9" fmla="*/ 0 h 54"/>
                <a:gd name="T10" fmla="*/ 22 w 38"/>
                <a:gd name="T11" fmla="*/ 0 h 54"/>
                <a:gd name="T12" fmla="*/ 38 w 38"/>
                <a:gd name="T13" fmla="*/ 47 h 54"/>
                <a:gd name="T14" fmla="*/ 38 w 38"/>
                <a:gd name="T15" fmla="*/ 47 h 54"/>
                <a:gd name="T16" fmla="*/ 15 w 38"/>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54">
                  <a:moveTo>
                    <a:pt x="15" y="54"/>
                  </a:moveTo>
                  <a:cubicBezTo>
                    <a:pt x="15" y="54"/>
                    <a:pt x="15" y="54"/>
                    <a:pt x="15" y="54"/>
                  </a:cubicBezTo>
                  <a:cubicBezTo>
                    <a:pt x="11" y="39"/>
                    <a:pt x="6" y="24"/>
                    <a:pt x="0" y="10"/>
                  </a:cubicBezTo>
                  <a:cubicBezTo>
                    <a:pt x="0" y="10"/>
                    <a:pt x="0" y="10"/>
                    <a:pt x="0" y="10"/>
                  </a:cubicBezTo>
                  <a:cubicBezTo>
                    <a:pt x="22" y="0"/>
                    <a:pt x="22" y="0"/>
                    <a:pt x="22" y="0"/>
                  </a:cubicBezTo>
                  <a:cubicBezTo>
                    <a:pt x="22" y="0"/>
                    <a:pt x="22" y="0"/>
                    <a:pt x="22" y="0"/>
                  </a:cubicBezTo>
                  <a:cubicBezTo>
                    <a:pt x="28" y="16"/>
                    <a:pt x="34" y="31"/>
                    <a:pt x="38" y="47"/>
                  </a:cubicBezTo>
                  <a:cubicBezTo>
                    <a:pt x="38" y="47"/>
                    <a:pt x="38" y="47"/>
                    <a:pt x="38" y="47"/>
                  </a:cubicBezTo>
                  <a:lnTo>
                    <a:pt x="15"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5" name="Freeform 43"/>
            <p:cNvSpPr/>
            <p:nvPr/>
          </p:nvSpPr>
          <p:spPr bwMode="auto">
            <a:xfrm>
              <a:off x="7262813" y="2719388"/>
              <a:ext cx="138113" cy="174625"/>
            </a:xfrm>
            <a:custGeom>
              <a:avLst/>
              <a:gdLst>
                <a:gd name="T0" fmla="*/ 21 w 43"/>
                <a:gd name="T1" fmla="*/ 54 h 54"/>
                <a:gd name="T2" fmla="*/ 21 w 43"/>
                <a:gd name="T3" fmla="*/ 54 h 54"/>
                <a:gd name="T4" fmla="*/ 0 w 43"/>
                <a:gd name="T5" fmla="*/ 13 h 54"/>
                <a:gd name="T6" fmla="*/ 0 w 43"/>
                <a:gd name="T7" fmla="*/ 12 h 54"/>
                <a:gd name="T8" fmla="*/ 21 w 43"/>
                <a:gd name="T9" fmla="*/ 0 h 54"/>
                <a:gd name="T10" fmla="*/ 21 w 43"/>
                <a:gd name="T11" fmla="*/ 1 h 54"/>
                <a:gd name="T12" fmla="*/ 43 w 43"/>
                <a:gd name="T13" fmla="*/ 45 h 54"/>
                <a:gd name="T14" fmla="*/ 43 w 43"/>
                <a:gd name="T15" fmla="*/ 45 h 54"/>
                <a:gd name="T16" fmla="*/ 21 w 43"/>
                <a:gd name="T17"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54">
                  <a:moveTo>
                    <a:pt x="21" y="54"/>
                  </a:moveTo>
                  <a:cubicBezTo>
                    <a:pt x="21" y="54"/>
                    <a:pt x="21" y="54"/>
                    <a:pt x="21" y="54"/>
                  </a:cubicBezTo>
                  <a:cubicBezTo>
                    <a:pt x="15" y="40"/>
                    <a:pt x="8" y="26"/>
                    <a:pt x="0" y="13"/>
                  </a:cubicBezTo>
                  <a:cubicBezTo>
                    <a:pt x="0" y="12"/>
                    <a:pt x="0" y="12"/>
                    <a:pt x="0" y="12"/>
                  </a:cubicBezTo>
                  <a:cubicBezTo>
                    <a:pt x="21" y="0"/>
                    <a:pt x="21" y="0"/>
                    <a:pt x="21" y="0"/>
                  </a:cubicBezTo>
                  <a:cubicBezTo>
                    <a:pt x="21" y="1"/>
                    <a:pt x="21" y="1"/>
                    <a:pt x="21" y="1"/>
                  </a:cubicBezTo>
                  <a:cubicBezTo>
                    <a:pt x="29" y="15"/>
                    <a:pt x="37" y="30"/>
                    <a:pt x="43" y="45"/>
                  </a:cubicBezTo>
                  <a:cubicBezTo>
                    <a:pt x="43" y="45"/>
                    <a:pt x="43" y="45"/>
                    <a:pt x="43" y="45"/>
                  </a:cubicBezTo>
                  <a:lnTo>
                    <a:pt x="21"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6" name="Freeform 44"/>
            <p:cNvSpPr/>
            <p:nvPr/>
          </p:nvSpPr>
          <p:spPr bwMode="auto">
            <a:xfrm>
              <a:off x="7173913" y="2576513"/>
              <a:ext cx="149225" cy="171450"/>
            </a:xfrm>
            <a:custGeom>
              <a:avLst/>
              <a:gdLst>
                <a:gd name="T0" fmla="*/ 26 w 47"/>
                <a:gd name="T1" fmla="*/ 53 h 53"/>
                <a:gd name="T2" fmla="*/ 26 w 47"/>
                <a:gd name="T3" fmla="*/ 53 h 53"/>
                <a:gd name="T4" fmla="*/ 1 w 47"/>
                <a:gd name="T5" fmla="*/ 14 h 53"/>
                <a:gd name="T6" fmla="*/ 0 w 47"/>
                <a:gd name="T7" fmla="*/ 14 h 53"/>
                <a:gd name="T8" fmla="*/ 20 w 47"/>
                <a:gd name="T9" fmla="*/ 0 h 53"/>
                <a:gd name="T10" fmla="*/ 20 w 47"/>
                <a:gd name="T11" fmla="*/ 0 h 53"/>
                <a:gd name="T12" fmla="*/ 20 w 47"/>
                <a:gd name="T13" fmla="*/ 0 h 53"/>
                <a:gd name="T14" fmla="*/ 47 w 47"/>
                <a:gd name="T15" fmla="*/ 41 h 53"/>
                <a:gd name="T16" fmla="*/ 47 w 47"/>
                <a:gd name="T17" fmla="*/ 41 h 53"/>
                <a:gd name="T18" fmla="*/ 26 w 47"/>
                <a:gd name="T19" fmla="*/ 53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 h="53">
                  <a:moveTo>
                    <a:pt x="26" y="53"/>
                  </a:moveTo>
                  <a:cubicBezTo>
                    <a:pt x="26" y="53"/>
                    <a:pt x="26" y="53"/>
                    <a:pt x="26" y="53"/>
                  </a:cubicBezTo>
                  <a:cubicBezTo>
                    <a:pt x="18" y="40"/>
                    <a:pt x="10" y="27"/>
                    <a:pt x="1" y="14"/>
                  </a:cubicBezTo>
                  <a:cubicBezTo>
                    <a:pt x="0" y="14"/>
                    <a:pt x="0" y="14"/>
                    <a:pt x="0" y="14"/>
                  </a:cubicBezTo>
                  <a:cubicBezTo>
                    <a:pt x="20" y="0"/>
                    <a:pt x="20" y="0"/>
                    <a:pt x="20" y="0"/>
                  </a:cubicBezTo>
                  <a:cubicBezTo>
                    <a:pt x="20" y="0"/>
                    <a:pt x="20" y="0"/>
                    <a:pt x="20" y="0"/>
                  </a:cubicBezTo>
                  <a:cubicBezTo>
                    <a:pt x="20" y="0"/>
                    <a:pt x="20" y="0"/>
                    <a:pt x="20" y="0"/>
                  </a:cubicBezTo>
                  <a:cubicBezTo>
                    <a:pt x="30" y="13"/>
                    <a:pt x="39" y="27"/>
                    <a:pt x="47" y="41"/>
                  </a:cubicBezTo>
                  <a:cubicBezTo>
                    <a:pt x="47" y="41"/>
                    <a:pt x="47" y="41"/>
                    <a:pt x="47" y="41"/>
                  </a:cubicBezTo>
                  <a:lnTo>
                    <a:pt x="26" y="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7" name="Freeform 45"/>
            <p:cNvSpPr/>
            <p:nvPr/>
          </p:nvSpPr>
          <p:spPr bwMode="auto">
            <a:xfrm>
              <a:off x="7072313" y="2444750"/>
              <a:ext cx="158750" cy="168275"/>
            </a:xfrm>
            <a:custGeom>
              <a:avLst/>
              <a:gdLst>
                <a:gd name="T0" fmla="*/ 30 w 50"/>
                <a:gd name="T1" fmla="*/ 52 h 52"/>
                <a:gd name="T2" fmla="*/ 30 w 50"/>
                <a:gd name="T3" fmla="*/ 52 h 52"/>
                <a:gd name="T4" fmla="*/ 0 w 50"/>
                <a:gd name="T5" fmla="*/ 17 h 52"/>
                <a:gd name="T6" fmla="*/ 0 w 50"/>
                <a:gd name="T7" fmla="*/ 16 h 52"/>
                <a:gd name="T8" fmla="*/ 17 w 50"/>
                <a:gd name="T9" fmla="*/ 0 h 52"/>
                <a:gd name="T10" fmla="*/ 18 w 50"/>
                <a:gd name="T11" fmla="*/ 0 h 52"/>
                <a:gd name="T12" fmla="*/ 49 w 50"/>
                <a:gd name="T13" fmla="*/ 38 h 52"/>
                <a:gd name="T14" fmla="*/ 50 w 50"/>
                <a:gd name="T15" fmla="*/ 38 h 52"/>
                <a:gd name="T16" fmla="*/ 30 w 50"/>
                <a:gd name="T1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52">
                  <a:moveTo>
                    <a:pt x="30" y="52"/>
                  </a:moveTo>
                  <a:cubicBezTo>
                    <a:pt x="30" y="52"/>
                    <a:pt x="30" y="52"/>
                    <a:pt x="30" y="52"/>
                  </a:cubicBezTo>
                  <a:cubicBezTo>
                    <a:pt x="21" y="40"/>
                    <a:pt x="11" y="28"/>
                    <a:pt x="0" y="17"/>
                  </a:cubicBezTo>
                  <a:cubicBezTo>
                    <a:pt x="0" y="16"/>
                    <a:pt x="0" y="16"/>
                    <a:pt x="0" y="16"/>
                  </a:cubicBezTo>
                  <a:cubicBezTo>
                    <a:pt x="17" y="0"/>
                    <a:pt x="17" y="0"/>
                    <a:pt x="17" y="0"/>
                  </a:cubicBezTo>
                  <a:cubicBezTo>
                    <a:pt x="18" y="0"/>
                    <a:pt x="18" y="0"/>
                    <a:pt x="18" y="0"/>
                  </a:cubicBezTo>
                  <a:cubicBezTo>
                    <a:pt x="29" y="12"/>
                    <a:pt x="40" y="25"/>
                    <a:pt x="49" y="38"/>
                  </a:cubicBezTo>
                  <a:cubicBezTo>
                    <a:pt x="50" y="38"/>
                    <a:pt x="50" y="38"/>
                    <a:pt x="50" y="38"/>
                  </a:cubicBezTo>
                  <a:lnTo>
                    <a:pt x="30"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8" name="Freeform 46"/>
            <p:cNvSpPr/>
            <p:nvPr/>
          </p:nvSpPr>
          <p:spPr bwMode="auto">
            <a:xfrm>
              <a:off x="6953251" y="2325688"/>
              <a:ext cx="166688" cy="165100"/>
            </a:xfrm>
            <a:custGeom>
              <a:avLst/>
              <a:gdLst>
                <a:gd name="T0" fmla="*/ 35 w 52"/>
                <a:gd name="T1" fmla="*/ 51 h 51"/>
                <a:gd name="T2" fmla="*/ 34 w 52"/>
                <a:gd name="T3" fmla="*/ 51 h 51"/>
                <a:gd name="T4" fmla="*/ 0 w 52"/>
                <a:gd name="T5" fmla="*/ 19 h 51"/>
                <a:gd name="T6" fmla="*/ 0 w 52"/>
                <a:gd name="T7" fmla="*/ 19 h 51"/>
                <a:gd name="T8" fmla="*/ 0 w 52"/>
                <a:gd name="T9" fmla="*/ 19 h 51"/>
                <a:gd name="T10" fmla="*/ 15 w 52"/>
                <a:gd name="T11" fmla="*/ 0 h 51"/>
                <a:gd name="T12" fmla="*/ 16 w 52"/>
                <a:gd name="T13" fmla="*/ 1 h 51"/>
                <a:gd name="T14" fmla="*/ 52 w 52"/>
                <a:gd name="T15" fmla="*/ 34 h 51"/>
                <a:gd name="T16" fmla="*/ 52 w 52"/>
                <a:gd name="T17" fmla="*/ 34 h 51"/>
                <a:gd name="T18" fmla="*/ 52 w 52"/>
                <a:gd name="T19" fmla="*/ 34 h 51"/>
                <a:gd name="T20" fmla="*/ 35 w 52"/>
                <a:gd name="T21"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 h="51">
                  <a:moveTo>
                    <a:pt x="35" y="51"/>
                  </a:moveTo>
                  <a:cubicBezTo>
                    <a:pt x="34" y="51"/>
                    <a:pt x="34" y="51"/>
                    <a:pt x="34" y="51"/>
                  </a:cubicBezTo>
                  <a:cubicBezTo>
                    <a:pt x="24" y="40"/>
                    <a:pt x="12" y="29"/>
                    <a:pt x="0" y="19"/>
                  </a:cubicBezTo>
                  <a:cubicBezTo>
                    <a:pt x="0" y="19"/>
                    <a:pt x="0" y="19"/>
                    <a:pt x="0" y="19"/>
                  </a:cubicBezTo>
                  <a:cubicBezTo>
                    <a:pt x="0" y="19"/>
                    <a:pt x="0" y="19"/>
                    <a:pt x="0" y="19"/>
                  </a:cubicBezTo>
                  <a:cubicBezTo>
                    <a:pt x="15" y="0"/>
                    <a:pt x="15" y="0"/>
                    <a:pt x="15" y="0"/>
                  </a:cubicBezTo>
                  <a:cubicBezTo>
                    <a:pt x="16" y="1"/>
                    <a:pt x="16" y="1"/>
                    <a:pt x="16" y="1"/>
                  </a:cubicBezTo>
                  <a:cubicBezTo>
                    <a:pt x="28" y="11"/>
                    <a:pt x="40" y="22"/>
                    <a:pt x="52" y="34"/>
                  </a:cubicBezTo>
                  <a:cubicBezTo>
                    <a:pt x="52" y="34"/>
                    <a:pt x="52" y="34"/>
                    <a:pt x="52" y="34"/>
                  </a:cubicBezTo>
                  <a:cubicBezTo>
                    <a:pt x="52" y="34"/>
                    <a:pt x="52" y="34"/>
                    <a:pt x="52" y="34"/>
                  </a:cubicBezTo>
                  <a:lnTo>
                    <a:pt x="35"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9" name="Freeform 47"/>
            <p:cNvSpPr/>
            <p:nvPr/>
          </p:nvSpPr>
          <p:spPr bwMode="auto">
            <a:xfrm>
              <a:off x="5129213" y="2276475"/>
              <a:ext cx="166688" cy="161925"/>
            </a:xfrm>
            <a:custGeom>
              <a:avLst/>
              <a:gdLst>
                <a:gd name="T0" fmla="*/ 16 w 52"/>
                <a:gd name="T1" fmla="*/ 50 h 50"/>
                <a:gd name="T2" fmla="*/ 0 w 52"/>
                <a:gd name="T3" fmla="*/ 32 h 50"/>
                <a:gd name="T4" fmla="*/ 0 w 52"/>
                <a:gd name="T5" fmla="*/ 31 h 50"/>
                <a:gd name="T6" fmla="*/ 0 w 52"/>
                <a:gd name="T7" fmla="*/ 32 h 50"/>
                <a:gd name="T8" fmla="*/ 38 w 52"/>
                <a:gd name="T9" fmla="*/ 0 h 50"/>
                <a:gd name="T10" fmla="*/ 38 w 52"/>
                <a:gd name="T11" fmla="*/ 0 h 50"/>
                <a:gd name="T12" fmla="*/ 52 w 52"/>
                <a:gd name="T13" fmla="*/ 20 h 50"/>
                <a:gd name="T14" fmla="*/ 52 w 52"/>
                <a:gd name="T15" fmla="*/ 20 h 50"/>
                <a:gd name="T16" fmla="*/ 16 w 52"/>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50">
                  <a:moveTo>
                    <a:pt x="16" y="50"/>
                  </a:moveTo>
                  <a:cubicBezTo>
                    <a:pt x="0" y="32"/>
                    <a:pt x="0" y="32"/>
                    <a:pt x="0" y="32"/>
                  </a:cubicBezTo>
                  <a:cubicBezTo>
                    <a:pt x="0" y="31"/>
                    <a:pt x="0" y="31"/>
                    <a:pt x="0" y="31"/>
                  </a:cubicBezTo>
                  <a:cubicBezTo>
                    <a:pt x="0" y="32"/>
                    <a:pt x="0" y="32"/>
                    <a:pt x="0" y="32"/>
                  </a:cubicBezTo>
                  <a:cubicBezTo>
                    <a:pt x="12" y="21"/>
                    <a:pt x="25" y="10"/>
                    <a:pt x="38" y="0"/>
                  </a:cubicBezTo>
                  <a:cubicBezTo>
                    <a:pt x="38" y="0"/>
                    <a:pt x="38" y="0"/>
                    <a:pt x="38" y="0"/>
                  </a:cubicBezTo>
                  <a:cubicBezTo>
                    <a:pt x="52" y="20"/>
                    <a:pt x="52" y="20"/>
                    <a:pt x="52" y="20"/>
                  </a:cubicBezTo>
                  <a:cubicBezTo>
                    <a:pt x="52" y="20"/>
                    <a:pt x="52" y="20"/>
                    <a:pt x="52" y="20"/>
                  </a:cubicBezTo>
                  <a:cubicBezTo>
                    <a:pt x="40" y="29"/>
                    <a:pt x="28" y="39"/>
                    <a:pt x="16"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0" name="Freeform 48"/>
            <p:cNvSpPr/>
            <p:nvPr/>
          </p:nvSpPr>
          <p:spPr bwMode="auto">
            <a:xfrm>
              <a:off x="6823076" y="2225675"/>
              <a:ext cx="171450" cy="153988"/>
            </a:xfrm>
            <a:custGeom>
              <a:avLst/>
              <a:gdLst>
                <a:gd name="T0" fmla="*/ 38 w 54"/>
                <a:gd name="T1" fmla="*/ 48 h 48"/>
                <a:gd name="T2" fmla="*/ 38 w 54"/>
                <a:gd name="T3" fmla="*/ 48 h 48"/>
                <a:gd name="T4" fmla="*/ 1 w 54"/>
                <a:gd name="T5" fmla="*/ 20 h 48"/>
                <a:gd name="T6" fmla="*/ 0 w 54"/>
                <a:gd name="T7" fmla="*/ 20 h 48"/>
                <a:gd name="T8" fmla="*/ 13 w 54"/>
                <a:gd name="T9" fmla="*/ 0 h 48"/>
                <a:gd name="T10" fmla="*/ 14 w 54"/>
                <a:gd name="T11" fmla="*/ 0 h 48"/>
                <a:gd name="T12" fmla="*/ 53 w 54"/>
                <a:gd name="T13" fmla="*/ 29 h 48"/>
                <a:gd name="T14" fmla="*/ 54 w 54"/>
                <a:gd name="T15" fmla="*/ 29 h 48"/>
                <a:gd name="T16" fmla="*/ 53 w 54"/>
                <a:gd name="T17" fmla="*/ 29 h 48"/>
                <a:gd name="T18" fmla="*/ 38 w 54"/>
                <a:gd name="T1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4" h="48">
                  <a:moveTo>
                    <a:pt x="38" y="48"/>
                  </a:moveTo>
                  <a:cubicBezTo>
                    <a:pt x="38" y="48"/>
                    <a:pt x="38" y="48"/>
                    <a:pt x="38" y="48"/>
                  </a:cubicBezTo>
                  <a:cubicBezTo>
                    <a:pt x="26" y="38"/>
                    <a:pt x="14" y="29"/>
                    <a:pt x="1" y="20"/>
                  </a:cubicBezTo>
                  <a:cubicBezTo>
                    <a:pt x="0" y="20"/>
                    <a:pt x="0" y="20"/>
                    <a:pt x="0" y="20"/>
                  </a:cubicBezTo>
                  <a:cubicBezTo>
                    <a:pt x="13" y="0"/>
                    <a:pt x="13" y="0"/>
                    <a:pt x="13" y="0"/>
                  </a:cubicBezTo>
                  <a:cubicBezTo>
                    <a:pt x="14" y="0"/>
                    <a:pt x="14" y="0"/>
                    <a:pt x="14" y="0"/>
                  </a:cubicBezTo>
                  <a:cubicBezTo>
                    <a:pt x="27" y="9"/>
                    <a:pt x="41" y="19"/>
                    <a:pt x="53" y="29"/>
                  </a:cubicBezTo>
                  <a:cubicBezTo>
                    <a:pt x="54" y="29"/>
                    <a:pt x="54" y="29"/>
                    <a:pt x="54" y="29"/>
                  </a:cubicBezTo>
                  <a:cubicBezTo>
                    <a:pt x="53" y="29"/>
                    <a:pt x="53" y="29"/>
                    <a:pt x="53" y="29"/>
                  </a:cubicBezTo>
                  <a:lnTo>
                    <a:pt x="38" y="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1" name="Freeform 49"/>
            <p:cNvSpPr/>
            <p:nvPr/>
          </p:nvSpPr>
          <p:spPr bwMode="auto">
            <a:xfrm>
              <a:off x="5260976" y="2182813"/>
              <a:ext cx="169863" cy="152400"/>
            </a:xfrm>
            <a:custGeom>
              <a:avLst/>
              <a:gdLst>
                <a:gd name="T0" fmla="*/ 14 w 53"/>
                <a:gd name="T1" fmla="*/ 47 h 47"/>
                <a:gd name="T2" fmla="*/ 0 w 53"/>
                <a:gd name="T3" fmla="*/ 27 h 47"/>
                <a:gd name="T4" fmla="*/ 0 w 53"/>
                <a:gd name="T5" fmla="*/ 27 h 47"/>
                <a:gd name="T6" fmla="*/ 41 w 53"/>
                <a:gd name="T7" fmla="*/ 0 h 47"/>
                <a:gd name="T8" fmla="*/ 42 w 53"/>
                <a:gd name="T9" fmla="*/ 0 h 47"/>
                <a:gd name="T10" fmla="*/ 53 w 53"/>
                <a:gd name="T11" fmla="*/ 21 h 47"/>
                <a:gd name="T12" fmla="*/ 53 w 53"/>
                <a:gd name="T13" fmla="*/ 21 h 47"/>
                <a:gd name="T14" fmla="*/ 14 w 53"/>
                <a:gd name="T15" fmla="*/ 46 h 47"/>
                <a:gd name="T16" fmla="*/ 14 w 53"/>
                <a:gd name="T17" fmla="*/ 47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7">
                  <a:moveTo>
                    <a:pt x="14" y="47"/>
                  </a:moveTo>
                  <a:cubicBezTo>
                    <a:pt x="0" y="27"/>
                    <a:pt x="0" y="27"/>
                    <a:pt x="0" y="27"/>
                  </a:cubicBezTo>
                  <a:cubicBezTo>
                    <a:pt x="0" y="27"/>
                    <a:pt x="0" y="27"/>
                    <a:pt x="0" y="27"/>
                  </a:cubicBezTo>
                  <a:cubicBezTo>
                    <a:pt x="13" y="17"/>
                    <a:pt x="27" y="8"/>
                    <a:pt x="41" y="0"/>
                  </a:cubicBezTo>
                  <a:cubicBezTo>
                    <a:pt x="42" y="0"/>
                    <a:pt x="42" y="0"/>
                    <a:pt x="42" y="0"/>
                  </a:cubicBezTo>
                  <a:cubicBezTo>
                    <a:pt x="53" y="21"/>
                    <a:pt x="53" y="21"/>
                    <a:pt x="53" y="21"/>
                  </a:cubicBezTo>
                  <a:cubicBezTo>
                    <a:pt x="53" y="21"/>
                    <a:pt x="53" y="21"/>
                    <a:pt x="53" y="21"/>
                  </a:cubicBezTo>
                  <a:cubicBezTo>
                    <a:pt x="40" y="29"/>
                    <a:pt x="27" y="37"/>
                    <a:pt x="14" y="46"/>
                  </a:cubicBezTo>
                  <a:lnTo>
                    <a:pt x="14"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2" name="Freeform 50"/>
            <p:cNvSpPr/>
            <p:nvPr/>
          </p:nvSpPr>
          <p:spPr bwMode="auto">
            <a:xfrm>
              <a:off x="6681788" y="2141538"/>
              <a:ext cx="173038" cy="141288"/>
            </a:xfrm>
            <a:custGeom>
              <a:avLst/>
              <a:gdLst>
                <a:gd name="T0" fmla="*/ 41 w 54"/>
                <a:gd name="T1" fmla="*/ 44 h 44"/>
                <a:gd name="T2" fmla="*/ 41 w 54"/>
                <a:gd name="T3" fmla="*/ 44 h 44"/>
                <a:gd name="T4" fmla="*/ 1 w 54"/>
                <a:gd name="T5" fmla="*/ 21 h 44"/>
                <a:gd name="T6" fmla="*/ 0 w 54"/>
                <a:gd name="T7" fmla="*/ 21 h 44"/>
                <a:gd name="T8" fmla="*/ 11 w 54"/>
                <a:gd name="T9" fmla="*/ 0 h 44"/>
                <a:gd name="T10" fmla="*/ 11 w 54"/>
                <a:gd name="T11" fmla="*/ 0 h 44"/>
                <a:gd name="T12" fmla="*/ 54 w 54"/>
                <a:gd name="T13" fmla="*/ 24 h 44"/>
                <a:gd name="T14" fmla="*/ 54 w 54"/>
                <a:gd name="T15" fmla="*/ 24 h 44"/>
                <a:gd name="T16" fmla="*/ 41 w 54"/>
                <a:gd name="T1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 h="44">
                  <a:moveTo>
                    <a:pt x="41" y="44"/>
                  </a:moveTo>
                  <a:cubicBezTo>
                    <a:pt x="41" y="44"/>
                    <a:pt x="41" y="44"/>
                    <a:pt x="41" y="44"/>
                  </a:cubicBezTo>
                  <a:cubicBezTo>
                    <a:pt x="28" y="36"/>
                    <a:pt x="14" y="28"/>
                    <a:pt x="1" y="21"/>
                  </a:cubicBezTo>
                  <a:cubicBezTo>
                    <a:pt x="0" y="21"/>
                    <a:pt x="0" y="21"/>
                    <a:pt x="0" y="21"/>
                  </a:cubicBezTo>
                  <a:cubicBezTo>
                    <a:pt x="11" y="0"/>
                    <a:pt x="11" y="0"/>
                    <a:pt x="11" y="0"/>
                  </a:cubicBezTo>
                  <a:cubicBezTo>
                    <a:pt x="11" y="0"/>
                    <a:pt x="11" y="0"/>
                    <a:pt x="11" y="0"/>
                  </a:cubicBezTo>
                  <a:cubicBezTo>
                    <a:pt x="26" y="7"/>
                    <a:pt x="40" y="15"/>
                    <a:pt x="54" y="24"/>
                  </a:cubicBezTo>
                  <a:cubicBezTo>
                    <a:pt x="54" y="24"/>
                    <a:pt x="54" y="24"/>
                    <a:pt x="54" y="24"/>
                  </a:cubicBezTo>
                  <a:lnTo>
                    <a:pt x="41"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3" name="Freeform 51"/>
            <p:cNvSpPr/>
            <p:nvPr/>
          </p:nvSpPr>
          <p:spPr bwMode="auto">
            <a:xfrm>
              <a:off x="5403851" y="2109788"/>
              <a:ext cx="173038" cy="134938"/>
            </a:xfrm>
            <a:custGeom>
              <a:avLst/>
              <a:gdLst>
                <a:gd name="T0" fmla="*/ 12 w 54"/>
                <a:gd name="T1" fmla="*/ 42 h 42"/>
                <a:gd name="T2" fmla="*/ 0 w 54"/>
                <a:gd name="T3" fmla="*/ 21 h 42"/>
                <a:gd name="T4" fmla="*/ 0 w 54"/>
                <a:gd name="T5" fmla="*/ 21 h 42"/>
                <a:gd name="T6" fmla="*/ 44 w 54"/>
                <a:gd name="T7" fmla="*/ 0 h 42"/>
                <a:gd name="T8" fmla="*/ 44 w 54"/>
                <a:gd name="T9" fmla="*/ 0 h 42"/>
                <a:gd name="T10" fmla="*/ 54 w 54"/>
                <a:gd name="T11" fmla="*/ 22 h 42"/>
                <a:gd name="T12" fmla="*/ 54 w 54"/>
                <a:gd name="T13" fmla="*/ 22 h 42"/>
                <a:gd name="T14" fmla="*/ 12 w 54"/>
                <a:gd name="T15" fmla="*/ 42 h 4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4" h="42">
                  <a:moveTo>
                    <a:pt x="12" y="42"/>
                  </a:moveTo>
                  <a:cubicBezTo>
                    <a:pt x="0" y="21"/>
                    <a:pt x="0" y="21"/>
                    <a:pt x="0" y="21"/>
                  </a:cubicBezTo>
                  <a:cubicBezTo>
                    <a:pt x="0" y="21"/>
                    <a:pt x="0" y="21"/>
                    <a:pt x="0" y="21"/>
                  </a:cubicBezTo>
                  <a:cubicBezTo>
                    <a:pt x="14" y="13"/>
                    <a:pt x="29" y="6"/>
                    <a:pt x="44" y="0"/>
                  </a:cubicBezTo>
                  <a:cubicBezTo>
                    <a:pt x="44" y="0"/>
                    <a:pt x="44" y="0"/>
                    <a:pt x="44" y="0"/>
                  </a:cubicBezTo>
                  <a:cubicBezTo>
                    <a:pt x="54" y="22"/>
                    <a:pt x="54" y="22"/>
                    <a:pt x="54" y="22"/>
                  </a:cubicBezTo>
                  <a:cubicBezTo>
                    <a:pt x="54" y="22"/>
                    <a:pt x="54" y="22"/>
                    <a:pt x="54" y="22"/>
                  </a:cubicBezTo>
                  <a:cubicBezTo>
                    <a:pt x="39" y="28"/>
                    <a:pt x="25" y="35"/>
                    <a:pt x="12"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4" name="Freeform 52"/>
            <p:cNvSpPr/>
            <p:nvPr/>
          </p:nvSpPr>
          <p:spPr bwMode="auto">
            <a:xfrm>
              <a:off x="6535738" y="2073275"/>
              <a:ext cx="168275" cy="133350"/>
            </a:xfrm>
            <a:custGeom>
              <a:avLst/>
              <a:gdLst>
                <a:gd name="T0" fmla="*/ 43 w 53"/>
                <a:gd name="T1" fmla="*/ 41 h 41"/>
                <a:gd name="T2" fmla="*/ 43 w 53"/>
                <a:gd name="T3" fmla="*/ 41 h 41"/>
                <a:gd name="T4" fmla="*/ 0 w 53"/>
                <a:gd name="T5" fmla="*/ 23 h 41"/>
                <a:gd name="T6" fmla="*/ 0 w 53"/>
                <a:gd name="T7" fmla="*/ 23 h 41"/>
                <a:gd name="T8" fmla="*/ 7 w 53"/>
                <a:gd name="T9" fmla="*/ 0 h 41"/>
                <a:gd name="T10" fmla="*/ 8 w 53"/>
                <a:gd name="T11" fmla="*/ 0 h 41"/>
                <a:gd name="T12" fmla="*/ 53 w 53"/>
                <a:gd name="T13" fmla="*/ 19 h 41"/>
                <a:gd name="T14" fmla="*/ 53 w 53"/>
                <a:gd name="T15" fmla="*/ 19 h 41"/>
                <a:gd name="T16" fmla="*/ 43 w 53"/>
                <a:gd name="T17" fmla="*/ 41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41">
                  <a:moveTo>
                    <a:pt x="43" y="41"/>
                  </a:moveTo>
                  <a:cubicBezTo>
                    <a:pt x="43" y="41"/>
                    <a:pt x="43" y="41"/>
                    <a:pt x="43" y="41"/>
                  </a:cubicBezTo>
                  <a:cubicBezTo>
                    <a:pt x="29" y="34"/>
                    <a:pt x="14" y="28"/>
                    <a:pt x="0" y="23"/>
                  </a:cubicBezTo>
                  <a:cubicBezTo>
                    <a:pt x="0" y="23"/>
                    <a:pt x="0" y="23"/>
                    <a:pt x="0" y="23"/>
                  </a:cubicBezTo>
                  <a:cubicBezTo>
                    <a:pt x="7" y="0"/>
                    <a:pt x="7" y="0"/>
                    <a:pt x="7" y="0"/>
                  </a:cubicBezTo>
                  <a:cubicBezTo>
                    <a:pt x="8" y="0"/>
                    <a:pt x="8" y="0"/>
                    <a:pt x="8" y="0"/>
                  </a:cubicBezTo>
                  <a:cubicBezTo>
                    <a:pt x="23" y="6"/>
                    <a:pt x="39" y="12"/>
                    <a:pt x="53" y="19"/>
                  </a:cubicBezTo>
                  <a:cubicBezTo>
                    <a:pt x="53" y="19"/>
                    <a:pt x="53" y="19"/>
                    <a:pt x="53" y="19"/>
                  </a:cubicBezTo>
                  <a:lnTo>
                    <a:pt x="43"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5" name="Freeform 53"/>
            <p:cNvSpPr/>
            <p:nvPr/>
          </p:nvSpPr>
          <p:spPr bwMode="auto">
            <a:xfrm>
              <a:off x="5557838" y="2051050"/>
              <a:ext cx="169863" cy="122238"/>
            </a:xfrm>
            <a:custGeom>
              <a:avLst/>
              <a:gdLst>
                <a:gd name="T0" fmla="*/ 9 w 53"/>
                <a:gd name="T1" fmla="*/ 38 h 38"/>
                <a:gd name="T2" fmla="*/ 0 w 53"/>
                <a:gd name="T3" fmla="*/ 16 h 38"/>
                <a:gd name="T4" fmla="*/ 0 w 53"/>
                <a:gd name="T5" fmla="*/ 16 h 38"/>
                <a:gd name="T6" fmla="*/ 47 w 53"/>
                <a:gd name="T7" fmla="*/ 0 h 38"/>
                <a:gd name="T8" fmla="*/ 47 w 53"/>
                <a:gd name="T9" fmla="*/ 0 h 38"/>
                <a:gd name="T10" fmla="*/ 47 w 53"/>
                <a:gd name="T11" fmla="*/ 0 h 38"/>
                <a:gd name="T12" fmla="*/ 53 w 53"/>
                <a:gd name="T13" fmla="*/ 23 h 38"/>
                <a:gd name="T14" fmla="*/ 53 w 53"/>
                <a:gd name="T15" fmla="*/ 23 h 38"/>
                <a:gd name="T16" fmla="*/ 9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9" y="38"/>
                  </a:moveTo>
                  <a:cubicBezTo>
                    <a:pt x="0" y="16"/>
                    <a:pt x="0" y="16"/>
                    <a:pt x="0" y="16"/>
                  </a:cubicBezTo>
                  <a:cubicBezTo>
                    <a:pt x="0" y="16"/>
                    <a:pt x="0" y="16"/>
                    <a:pt x="0" y="16"/>
                  </a:cubicBezTo>
                  <a:cubicBezTo>
                    <a:pt x="15" y="10"/>
                    <a:pt x="31" y="4"/>
                    <a:pt x="47" y="0"/>
                  </a:cubicBezTo>
                  <a:cubicBezTo>
                    <a:pt x="47" y="0"/>
                    <a:pt x="47" y="0"/>
                    <a:pt x="47" y="0"/>
                  </a:cubicBezTo>
                  <a:cubicBezTo>
                    <a:pt x="47" y="0"/>
                    <a:pt x="47" y="0"/>
                    <a:pt x="47" y="0"/>
                  </a:cubicBezTo>
                  <a:cubicBezTo>
                    <a:pt x="53" y="23"/>
                    <a:pt x="53" y="23"/>
                    <a:pt x="53" y="23"/>
                  </a:cubicBezTo>
                  <a:cubicBezTo>
                    <a:pt x="53" y="23"/>
                    <a:pt x="53" y="23"/>
                    <a:pt x="53" y="23"/>
                  </a:cubicBezTo>
                  <a:cubicBezTo>
                    <a:pt x="38" y="27"/>
                    <a:pt x="24" y="32"/>
                    <a:pt x="9"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6" name="Freeform 54"/>
            <p:cNvSpPr/>
            <p:nvPr/>
          </p:nvSpPr>
          <p:spPr bwMode="auto">
            <a:xfrm>
              <a:off x="6378576" y="2022475"/>
              <a:ext cx="169863" cy="122238"/>
            </a:xfrm>
            <a:custGeom>
              <a:avLst/>
              <a:gdLst>
                <a:gd name="T0" fmla="*/ 45 w 53"/>
                <a:gd name="T1" fmla="*/ 38 h 38"/>
                <a:gd name="T2" fmla="*/ 45 w 53"/>
                <a:gd name="T3" fmla="*/ 38 h 38"/>
                <a:gd name="T4" fmla="*/ 0 w 53"/>
                <a:gd name="T5" fmla="*/ 25 h 38"/>
                <a:gd name="T6" fmla="*/ 0 w 53"/>
                <a:gd name="T7" fmla="*/ 25 h 38"/>
                <a:gd name="T8" fmla="*/ 5 w 53"/>
                <a:gd name="T9" fmla="*/ 0 h 38"/>
                <a:gd name="T10" fmla="*/ 5 w 53"/>
                <a:gd name="T11" fmla="*/ 2 h 38"/>
                <a:gd name="T12" fmla="*/ 53 w 53"/>
                <a:gd name="T13" fmla="*/ 15 h 38"/>
                <a:gd name="T14" fmla="*/ 53 w 53"/>
                <a:gd name="T15" fmla="*/ 15 h 38"/>
                <a:gd name="T16" fmla="*/ 45 w 53"/>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38">
                  <a:moveTo>
                    <a:pt x="45" y="38"/>
                  </a:moveTo>
                  <a:cubicBezTo>
                    <a:pt x="45" y="38"/>
                    <a:pt x="45" y="38"/>
                    <a:pt x="45" y="38"/>
                  </a:cubicBezTo>
                  <a:cubicBezTo>
                    <a:pt x="30" y="33"/>
                    <a:pt x="15" y="29"/>
                    <a:pt x="0" y="25"/>
                  </a:cubicBezTo>
                  <a:cubicBezTo>
                    <a:pt x="0" y="25"/>
                    <a:pt x="0" y="25"/>
                    <a:pt x="0" y="25"/>
                  </a:cubicBezTo>
                  <a:cubicBezTo>
                    <a:pt x="5" y="0"/>
                    <a:pt x="5" y="0"/>
                    <a:pt x="5" y="0"/>
                  </a:cubicBezTo>
                  <a:cubicBezTo>
                    <a:pt x="5" y="2"/>
                    <a:pt x="5" y="2"/>
                    <a:pt x="5" y="2"/>
                  </a:cubicBezTo>
                  <a:cubicBezTo>
                    <a:pt x="21" y="5"/>
                    <a:pt x="37" y="10"/>
                    <a:pt x="53" y="15"/>
                  </a:cubicBezTo>
                  <a:cubicBezTo>
                    <a:pt x="53" y="15"/>
                    <a:pt x="53" y="15"/>
                    <a:pt x="53" y="15"/>
                  </a:cubicBezTo>
                  <a:lnTo>
                    <a:pt x="45" y="3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7" name="Freeform 55"/>
            <p:cNvSpPr/>
            <p:nvPr/>
          </p:nvSpPr>
          <p:spPr bwMode="auto">
            <a:xfrm>
              <a:off x="5718176" y="2012950"/>
              <a:ext cx="168275" cy="109538"/>
            </a:xfrm>
            <a:custGeom>
              <a:avLst/>
              <a:gdLst>
                <a:gd name="T0" fmla="*/ 7 w 53"/>
                <a:gd name="T1" fmla="*/ 34 h 34"/>
                <a:gd name="T2" fmla="*/ 0 w 53"/>
                <a:gd name="T3" fmla="*/ 11 h 34"/>
                <a:gd name="T4" fmla="*/ 1 w 53"/>
                <a:gd name="T5" fmla="*/ 11 h 34"/>
                <a:gd name="T6" fmla="*/ 49 w 53"/>
                <a:gd name="T7" fmla="*/ 0 h 34"/>
                <a:gd name="T8" fmla="*/ 49 w 53"/>
                <a:gd name="T9" fmla="*/ 0 h 34"/>
                <a:gd name="T10" fmla="*/ 53 w 53"/>
                <a:gd name="T11" fmla="*/ 24 h 34"/>
                <a:gd name="T12" fmla="*/ 53 w 53"/>
                <a:gd name="T13" fmla="*/ 24 h 34"/>
                <a:gd name="T14" fmla="*/ 7 w 53"/>
                <a:gd name="T15" fmla="*/ 34 h 3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34">
                  <a:moveTo>
                    <a:pt x="7" y="34"/>
                  </a:moveTo>
                  <a:cubicBezTo>
                    <a:pt x="0" y="11"/>
                    <a:pt x="0" y="11"/>
                    <a:pt x="0" y="11"/>
                  </a:cubicBezTo>
                  <a:cubicBezTo>
                    <a:pt x="1" y="11"/>
                    <a:pt x="1" y="11"/>
                    <a:pt x="1" y="11"/>
                  </a:cubicBezTo>
                  <a:cubicBezTo>
                    <a:pt x="16" y="7"/>
                    <a:pt x="33" y="3"/>
                    <a:pt x="49" y="0"/>
                  </a:cubicBezTo>
                  <a:cubicBezTo>
                    <a:pt x="49" y="0"/>
                    <a:pt x="49" y="0"/>
                    <a:pt x="49" y="0"/>
                  </a:cubicBezTo>
                  <a:cubicBezTo>
                    <a:pt x="53" y="24"/>
                    <a:pt x="53" y="24"/>
                    <a:pt x="53" y="24"/>
                  </a:cubicBezTo>
                  <a:cubicBezTo>
                    <a:pt x="53" y="24"/>
                    <a:pt x="53" y="24"/>
                    <a:pt x="53" y="24"/>
                  </a:cubicBezTo>
                  <a:cubicBezTo>
                    <a:pt x="37" y="27"/>
                    <a:pt x="22" y="30"/>
                    <a:pt x="7" y="3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8" name="Freeform 56"/>
            <p:cNvSpPr/>
            <p:nvPr/>
          </p:nvSpPr>
          <p:spPr bwMode="auto">
            <a:xfrm>
              <a:off x="6218238" y="2003425"/>
              <a:ext cx="163513" cy="100013"/>
            </a:xfrm>
            <a:custGeom>
              <a:avLst/>
              <a:gdLst>
                <a:gd name="T0" fmla="*/ 47 w 51"/>
                <a:gd name="T1" fmla="*/ 31 h 31"/>
                <a:gd name="T2" fmla="*/ 46 w 51"/>
                <a:gd name="T3" fmla="*/ 31 h 31"/>
                <a:gd name="T4" fmla="*/ 0 w 51"/>
                <a:gd name="T5" fmla="*/ 24 h 31"/>
                <a:gd name="T6" fmla="*/ 0 w 51"/>
                <a:gd name="T7" fmla="*/ 24 h 31"/>
                <a:gd name="T8" fmla="*/ 2 w 51"/>
                <a:gd name="T9" fmla="*/ 0 h 31"/>
                <a:gd name="T10" fmla="*/ 51 w 51"/>
                <a:gd name="T11" fmla="*/ 7 h 31"/>
                <a:gd name="T12" fmla="*/ 51 w 51"/>
                <a:gd name="T13" fmla="*/ 7 h 31"/>
                <a:gd name="T14" fmla="*/ 47 w 51"/>
                <a:gd name="T15" fmla="*/ 31 h 3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 h="31">
                  <a:moveTo>
                    <a:pt x="47" y="31"/>
                  </a:moveTo>
                  <a:cubicBezTo>
                    <a:pt x="46" y="31"/>
                    <a:pt x="46" y="31"/>
                    <a:pt x="46" y="31"/>
                  </a:cubicBezTo>
                  <a:cubicBezTo>
                    <a:pt x="31" y="27"/>
                    <a:pt x="16" y="25"/>
                    <a:pt x="0" y="24"/>
                  </a:cubicBezTo>
                  <a:cubicBezTo>
                    <a:pt x="0" y="24"/>
                    <a:pt x="0" y="24"/>
                    <a:pt x="0" y="24"/>
                  </a:cubicBezTo>
                  <a:cubicBezTo>
                    <a:pt x="2" y="0"/>
                    <a:pt x="2" y="0"/>
                    <a:pt x="2" y="0"/>
                  </a:cubicBezTo>
                  <a:cubicBezTo>
                    <a:pt x="19" y="1"/>
                    <a:pt x="35" y="4"/>
                    <a:pt x="51" y="7"/>
                  </a:cubicBezTo>
                  <a:cubicBezTo>
                    <a:pt x="51" y="7"/>
                    <a:pt x="51" y="7"/>
                    <a:pt x="51" y="7"/>
                  </a:cubicBezTo>
                  <a:lnTo>
                    <a:pt x="47" y="3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9" name="Freeform 57"/>
            <p:cNvSpPr/>
            <p:nvPr/>
          </p:nvSpPr>
          <p:spPr bwMode="auto">
            <a:xfrm>
              <a:off x="5886451" y="1997075"/>
              <a:ext cx="160338" cy="93663"/>
            </a:xfrm>
            <a:custGeom>
              <a:avLst/>
              <a:gdLst>
                <a:gd name="T0" fmla="*/ 3 w 50"/>
                <a:gd name="T1" fmla="*/ 29 h 29"/>
                <a:gd name="T2" fmla="*/ 0 w 50"/>
                <a:gd name="T3" fmla="*/ 5 h 29"/>
                <a:gd name="T4" fmla="*/ 0 w 50"/>
                <a:gd name="T5" fmla="*/ 5 h 29"/>
                <a:gd name="T6" fmla="*/ 49 w 50"/>
                <a:gd name="T7" fmla="*/ 0 h 29"/>
                <a:gd name="T8" fmla="*/ 49 w 50"/>
                <a:gd name="T9" fmla="*/ 0 h 29"/>
                <a:gd name="T10" fmla="*/ 50 w 50"/>
                <a:gd name="T11" fmla="*/ 24 h 29"/>
                <a:gd name="T12" fmla="*/ 50 w 50"/>
                <a:gd name="T13" fmla="*/ 24 h 29"/>
                <a:gd name="T14" fmla="*/ 3 w 50"/>
                <a:gd name="T15" fmla="*/ 29 h 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0" h="29">
                  <a:moveTo>
                    <a:pt x="3" y="29"/>
                  </a:moveTo>
                  <a:cubicBezTo>
                    <a:pt x="0" y="5"/>
                    <a:pt x="0" y="5"/>
                    <a:pt x="0" y="5"/>
                  </a:cubicBezTo>
                  <a:cubicBezTo>
                    <a:pt x="0" y="5"/>
                    <a:pt x="0" y="5"/>
                    <a:pt x="0" y="5"/>
                  </a:cubicBezTo>
                  <a:cubicBezTo>
                    <a:pt x="16" y="2"/>
                    <a:pt x="33" y="1"/>
                    <a:pt x="49" y="0"/>
                  </a:cubicBezTo>
                  <a:cubicBezTo>
                    <a:pt x="49" y="0"/>
                    <a:pt x="49" y="0"/>
                    <a:pt x="49" y="0"/>
                  </a:cubicBezTo>
                  <a:cubicBezTo>
                    <a:pt x="50" y="24"/>
                    <a:pt x="50" y="24"/>
                    <a:pt x="50" y="24"/>
                  </a:cubicBezTo>
                  <a:cubicBezTo>
                    <a:pt x="50" y="24"/>
                    <a:pt x="50" y="24"/>
                    <a:pt x="50" y="24"/>
                  </a:cubicBezTo>
                  <a:cubicBezTo>
                    <a:pt x="34" y="25"/>
                    <a:pt x="19" y="26"/>
                    <a:pt x="3"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0" name="Freeform 58"/>
            <p:cNvSpPr/>
            <p:nvPr/>
          </p:nvSpPr>
          <p:spPr bwMode="auto">
            <a:xfrm>
              <a:off x="6056313" y="1997075"/>
              <a:ext cx="155575" cy="79375"/>
            </a:xfrm>
            <a:custGeom>
              <a:avLst/>
              <a:gdLst>
                <a:gd name="T0" fmla="*/ 48 w 49"/>
                <a:gd name="T1" fmla="*/ 25 h 25"/>
                <a:gd name="T2" fmla="*/ 47 w 49"/>
                <a:gd name="T3" fmla="*/ 25 h 25"/>
                <a:gd name="T4" fmla="*/ 13 w 49"/>
                <a:gd name="T5" fmla="*/ 24 h 25"/>
                <a:gd name="T6" fmla="*/ 1 w 49"/>
                <a:gd name="T7" fmla="*/ 24 h 25"/>
                <a:gd name="T8" fmla="*/ 1 w 49"/>
                <a:gd name="T9" fmla="*/ 24 h 25"/>
                <a:gd name="T10" fmla="*/ 0 w 49"/>
                <a:gd name="T11" fmla="*/ 0 h 25"/>
                <a:gd name="T12" fmla="*/ 0 w 49"/>
                <a:gd name="T13" fmla="*/ 0 h 25"/>
                <a:gd name="T14" fmla="*/ 49 w 49"/>
                <a:gd name="T15" fmla="*/ 2 h 25"/>
                <a:gd name="T16" fmla="*/ 49 w 49"/>
                <a:gd name="T17" fmla="*/ 2 h 25"/>
                <a:gd name="T18" fmla="*/ 48 w 49"/>
                <a:gd name="T19" fmla="*/ 25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 h="25">
                  <a:moveTo>
                    <a:pt x="48" y="25"/>
                  </a:moveTo>
                  <a:cubicBezTo>
                    <a:pt x="47" y="25"/>
                    <a:pt x="47" y="25"/>
                    <a:pt x="47" y="25"/>
                  </a:cubicBezTo>
                  <a:cubicBezTo>
                    <a:pt x="36" y="25"/>
                    <a:pt x="24" y="24"/>
                    <a:pt x="13" y="24"/>
                  </a:cubicBezTo>
                  <a:cubicBezTo>
                    <a:pt x="8" y="24"/>
                    <a:pt x="4" y="24"/>
                    <a:pt x="1" y="24"/>
                  </a:cubicBezTo>
                  <a:cubicBezTo>
                    <a:pt x="1" y="24"/>
                    <a:pt x="1" y="24"/>
                    <a:pt x="1" y="24"/>
                  </a:cubicBezTo>
                  <a:cubicBezTo>
                    <a:pt x="0" y="0"/>
                    <a:pt x="0" y="0"/>
                    <a:pt x="0" y="0"/>
                  </a:cubicBezTo>
                  <a:cubicBezTo>
                    <a:pt x="0" y="0"/>
                    <a:pt x="0" y="0"/>
                    <a:pt x="0" y="0"/>
                  </a:cubicBezTo>
                  <a:cubicBezTo>
                    <a:pt x="17" y="0"/>
                    <a:pt x="33" y="0"/>
                    <a:pt x="49" y="2"/>
                  </a:cubicBezTo>
                  <a:cubicBezTo>
                    <a:pt x="49" y="2"/>
                    <a:pt x="49" y="2"/>
                    <a:pt x="49" y="2"/>
                  </a:cubicBezTo>
                  <a:lnTo>
                    <a:pt x="48"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1" name="Freeform 59"/>
            <p:cNvSpPr/>
            <p:nvPr/>
          </p:nvSpPr>
          <p:spPr bwMode="auto">
            <a:xfrm>
              <a:off x="4648201" y="2425700"/>
              <a:ext cx="407988" cy="1790700"/>
            </a:xfrm>
            <a:custGeom>
              <a:avLst/>
              <a:gdLst>
                <a:gd name="T0" fmla="*/ 74 w 128"/>
                <a:gd name="T1" fmla="*/ 553 h 555"/>
                <a:gd name="T2" fmla="*/ 4 w 128"/>
                <a:gd name="T3" fmla="*/ 312 h 555"/>
                <a:gd name="T4" fmla="*/ 128 w 128"/>
                <a:gd name="T5" fmla="*/ 2 h 555"/>
                <a:gd name="T6" fmla="*/ 125 w 128"/>
                <a:gd name="T7" fmla="*/ 0 h 555"/>
                <a:gd name="T8" fmla="*/ 0 w 128"/>
                <a:gd name="T9" fmla="*/ 312 h 555"/>
                <a:gd name="T10" fmla="*/ 71 w 128"/>
                <a:gd name="T11" fmla="*/ 555 h 555"/>
                <a:gd name="T12" fmla="*/ 74 w 128"/>
                <a:gd name="T13" fmla="*/ 553 h 555"/>
              </a:gdLst>
              <a:ahLst/>
              <a:cxnLst>
                <a:cxn ang="0">
                  <a:pos x="T0" y="T1"/>
                </a:cxn>
                <a:cxn ang="0">
                  <a:pos x="T2" y="T3"/>
                </a:cxn>
                <a:cxn ang="0">
                  <a:pos x="T4" y="T5"/>
                </a:cxn>
                <a:cxn ang="0">
                  <a:pos x="T6" y="T7"/>
                </a:cxn>
                <a:cxn ang="0">
                  <a:pos x="T8" y="T9"/>
                </a:cxn>
                <a:cxn ang="0">
                  <a:pos x="T10" y="T11"/>
                </a:cxn>
                <a:cxn ang="0">
                  <a:pos x="T12" y="T13"/>
                </a:cxn>
              </a:cxnLst>
              <a:rect l="0" t="0" r="r" b="b"/>
              <a:pathLst>
                <a:path w="128" h="555">
                  <a:moveTo>
                    <a:pt x="74" y="553"/>
                  </a:moveTo>
                  <a:cubicBezTo>
                    <a:pt x="30" y="483"/>
                    <a:pt x="4" y="401"/>
                    <a:pt x="4" y="312"/>
                  </a:cubicBezTo>
                  <a:cubicBezTo>
                    <a:pt x="4" y="192"/>
                    <a:pt x="51" y="83"/>
                    <a:pt x="128" y="2"/>
                  </a:cubicBezTo>
                  <a:cubicBezTo>
                    <a:pt x="125" y="0"/>
                    <a:pt x="125" y="0"/>
                    <a:pt x="125" y="0"/>
                  </a:cubicBezTo>
                  <a:cubicBezTo>
                    <a:pt x="48" y="81"/>
                    <a:pt x="0" y="191"/>
                    <a:pt x="0" y="312"/>
                  </a:cubicBezTo>
                  <a:cubicBezTo>
                    <a:pt x="0" y="401"/>
                    <a:pt x="26" y="485"/>
                    <a:pt x="71" y="555"/>
                  </a:cubicBezTo>
                  <a:cubicBezTo>
                    <a:pt x="74" y="553"/>
                    <a:pt x="74" y="553"/>
                    <a:pt x="74" y="55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2" name="Freeform 60"/>
            <p:cNvSpPr/>
            <p:nvPr/>
          </p:nvSpPr>
          <p:spPr bwMode="auto">
            <a:xfrm>
              <a:off x="4602163" y="3597275"/>
              <a:ext cx="285750" cy="644525"/>
            </a:xfrm>
            <a:custGeom>
              <a:avLst/>
              <a:gdLst>
                <a:gd name="T0" fmla="*/ 67 w 89"/>
                <a:gd name="T1" fmla="*/ 194 h 200"/>
                <a:gd name="T2" fmla="*/ 69 w 89"/>
                <a:gd name="T3" fmla="*/ 193 h 200"/>
                <a:gd name="T4" fmla="*/ 4 w 89"/>
                <a:gd name="T5" fmla="*/ 12 h 200"/>
                <a:gd name="T6" fmla="*/ 4 w 89"/>
                <a:gd name="T7" fmla="*/ 11 h 200"/>
                <a:gd name="T8" fmla="*/ 9 w 89"/>
                <a:gd name="T9" fmla="*/ 5 h 200"/>
                <a:gd name="T10" fmla="*/ 20 w 89"/>
                <a:gd name="T11" fmla="*/ 4 h 200"/>
                <a:gd name="T12" fmla="*/ 19 w 89"/>
                <a:gd name="T13" fmla="*/ 2 h 200"/>
                <a:gd name="T14" fmla="*/ 17 w 89"/>
                <a:gd name="T15" fmla="*/ 2 h 200"/>
                <a:gd name="T16" fmla="*/ 85 w 89"/>
                <a:gd name="T17" fmla="*/ 192 h 200"/>
                <a:gd name="T18" fmla="*/ 87 w 89"/>
                <a:gd name="T19" fmla="*/ 191 h 200"/>
                <a:gd name="T20" fmla="*/ 86 w 89"/>
                <a:gd name="T21" fmla="*/ 190 h 200"/>
                <a:gd name="T22" fmla="*/ 77 w 89"/>
                <a:gd name="T23" fmla="*/ 195 h 200"/>
                <a:gd name="T24" fmla="*/ 74 w 89"/>
                <a:gd name="T25" fmla="*/ 196 h 200"/>
                <a:gd name="T26" fmla="*/ 69 w 89"/>
                <a:gd name="T27" fmla="*/ 193 h 200"/>
                <a:gd name="T28" fmla="*/ 67 w 89"/>
                <a:gd name="T29" fmla="*/ 194 h 200"/>
                <a:gd name="T30" fmla="*/ 65 w 89"/>
                <a:gd name="T31" fmla="*/ 195 h 200"/>
                <a:gd name="T32" fmla="*/ 74 w 89"/>
                <a:gd name="T33" fmla="*/ 200 h 200"/>
                <a:gd name="T34" fmla="*/ 79 w 89"/>
                <a:gd name="T35" fmla="*/ 199 h 200"/>
                <a:gd name="T36" fmla="*/ 89 w 89"/>
                <a:gd name="T37" fmla="*/ 192 h 200"/>
                <a:gd name="T38" fmla="*/ 88 w 89"/>
                <a:gd name="T39" fmla="*/ 190 h 200"/>
                <a:gd name="T40" fmla="*/ 21 w 89"/>
                <a:gd name="T41" fmla="*/ 2 h 200"/>
                <a:gd name="T42" fmla="*/ 21 w 89"/>
                <a:gd name="T43" fmla="*/ 0 h 200"/>
                <a:gd name="T44" fmla="*/ 9 w 89"/>
                <a:gd name="T45" fmla="*/ 1 h 200"/>
                <a:gd name="T46" fmla="*/ 0 w 89"/>
                <a:gd name="T47" fmla="*/ 11 h 200"/>
                <a:gd name="T48" fmla="*/ 0 w 89"/>
                <a:gd name="T49" fmla="*/ 12 h 200"/>
                <a:gd name="T50" fmla="*/ 65 w 89"/>
                <a:gd name="T51" fmla="*/ 195 h 200"/>
                <a:gd name="T52" fmla="*/ 67 w 89"/>
                <a:gd name="T53" fmla="*/ 19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9" h="200">
                  <a:moveTo>
                    <a:pt x="67" y="194"/>
                  </a:moveTo>
                  <a:cubicBezTo>
                    <a:pt x="69" y="193"/>
                    <a:pt x="69" y="193"/>
                    <a:pt x="69" y="193"/>
                  </a:cubicBezTo>
                  <a:cubicBezTo>
                    <a:pt x="35" y="139"/>
                    <a:pt x="13" y="78"/>
                    <a:pt x="4" y="12"/>
                  </a:cubicBezTo>
                  <a:cubicBezTo>
                    <a:pt x="4" y="11"/>
                    <a:pt x="4" y="11"/>
                    <a:pt x="4" y="11"/>
                  </a:cubicBezTo>
                  <a:cubicBezTo>
                    <a:pt x="4" y="8"/>
                    <a:pt x="6" y="5"/>
                    <a:pt x="9" y="5"/>
                  </a:cubicBezTo>
                  <a:cubicBezTo>
                    <a:pt x="20" y="4"/>
                    <a:pt x="20" y="4"/>
                    <a:pt x="20" y="4"/>
                  </a:cubicBezTo>
                  <a:cubicBezTo>
                    <a:pt x="19" y="2"/>
                    <a:pt x="19" y="2"/>
                    <a:pt x="19" y="2"/>
                  </a:cubicBezTo>
                  <a:cubicBezTo>
                    <a:pt x="17" y="2"/>
                    <a:pt x="17" y="2"/>
                    <a:pt x="17" y="2"/>
                  </a:cubicBezTo>
                  <a:cubicBezTo>
                    <a:pt x="25" y="71"/>
                    <a:pt x="49" y="136"/>
                    <a:pt x="85" y="192"/>
                  </a:cubicBezTo>
                  <a:cubicBezTo>
                    <a:pt x="87" y="191"/>
                    <a:pt x="87" y="191"/>
                    <a:pt x="87" y="191"/>
                  </a:cubicBezTo>
                  <a:cubicBezTo>
                    <a:pt x="86" y="190"/>
                    <a:pt x="86" y="190"/>
                    <a:pt x="86" y="190"/>
                  </a:cubicBezTo>
                  <a:cubicBezTo>
                    <a:pt x="77" y="195"/>
                    <a:pt x="77" y="195"/>
                    <a:pt x="77" y="195"/>
                  </a:cubicBezTo>
                  <a:cubicBezTo>
                    <a:pt x="76" y="196"/>
                    <a:pt x="75" y="196"/>
                    <a:pt x="74" y="196"/>
                  </a:cubicBezTo>
                  <a:cubicBezTo>
                    <a:pt x="72" y="196"/>
                    <a:pt x="70" y="195"/>
                    <a:pt x="69" y="193"/>
                  </a:cubicBezTo>
                  <a:cubicBezTo>
                    <a:pt x="67" y="194"/>
                    <a:pt x="67" y="194"/>
                    <a:pt x="67" y="194"/>
                  </a:cubicBezTo>
                  <a:cubicBezTo>
                    <a:pt x="65" y="195"/>
                    <a:pt x="65" y="195"/>
                    <a:pt x="65" y="195"/>
                  </a:cubicBezTo>
                  <a:cubicBezTo>
                    <a:pt x="67" y="198"/>
                    <a:pt x="70" y="200"/>
                    <a:pt x="74" y="200"/>
                  </a:cubicBezTo>
                  <a:cubicBezTo>
                    <a:pt x="75" y="200"/>
                    <a:pt x="77" y="200"/>
                    <a:pt x="79" y="199"/>
                  </a:cubicBezTo>
                  <a:cubicBezTo>
                    <a:pt x="89" y="192"/>
                    <a:pt x="89" y="192"/>
                    <a:pt x="89" y="192"/>
                  </a:cubicBezTo>
                  <a:cubicBezTo>
                    <a:pt x="88" y="190"/>
                    <a:pt x="88" y="190"/>
                    <a:pt x="88" y="190"/>
                  </a:cubicBezTo>
                  <a:cubicBezTo>
                    <a:pt x="53" y="134"/>
                    <a:pt x="29" y="70"/>
                    <a:pt x="21" y="2"/>
                  </a:cubicBezTo>
                  <a:cubicBezTo>
                    <a:pt x="21" y="0"/>
                    <a:pt x="21" y="0"/>
                    <a:pt x="21" y="0"/>
                  </a:cubicBezTo>
                  <a:cubicBezTo>
                    <a:pt x="9" y="1"/>
                    <a:pt x="9" y="1"/>
                    <a:pt x="9" y="1"/>
                  </a:cubicBezTo>
                  <a:cubicBezTo>
                    <a:pt x="4" y="2"/>
                    <a:pt x="0" y="6"/>
                    <a:pt x="0" y="11"/>
                  </a:cubicBezTo>
                  <a:cubicBezTo>
                    <a:pt x="0" y="11"/>
                    <a:pt x="0" y="12"/>
                    <a:pt x="0" y="12"/>
                  </a:cubicBezTo>
                  <a:cubicBezTo>
                    <a:pt x="9" y="79"/>
                    <a:pt x="32" y="141"/>
                    <a:pt x="65" y="195"/>
                  </a:cubicBezTo>
                  <a:lnTo>
                    <a:pt x="67" y="1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3" name="Freeform 61"/>
            <p:cNvSpPr>
              <a:spLocks noEditPoints="1"/>
            </p:cNvSpPr>
            <p:nvPr/>
          </p:nvSpPr>
          <p:spPr bwMode="auto">
            <a:xfrm>
              <a:off x="4298951" y="1579563"/>
              <a:ext cx="3660775" cy="3221038"/>
            </a:xfrm>
            <a:custGeom>
              <a:avLst/>
              <a:gdLst>
                <a:gd name="T0" fmla="*/ 950 w 1146"/>
                <a:gd name="T1" fmla="*/ 889 h 998"/>
                <a:gd name="T2" fmla="*/ 976 w 1146"/>
                <a:gd name="T3" fmla="*/ 915 h 998"/>
                <a:gd name="T4" fmla="*/ 1017 w 1146"/>
                <a:gd name="T5" fmla="*/ 858 h 998"/>
                <a:gd name="T6" fmla="*/ 1016 w 1146"/>
                <a:gd name="T7" fmla="*/ 785 h 998"/>
                <a:gd name="T8" fmla="*/ 1072 w 1146"/>
                <a:gd name="T9" fmla="*/ 743 h 998"/>
                <a:gd name="T10" fmla="*/ 1073 w 1146"/>
                <a:gd name="T11" fmla="*/ 739 h 998"/>
                <a:gd name="T12" fmla="*/ 1053 w 1146"/>
                <a:gd name="T13" fmla="*/ 672 h 998"/>
                <a:gd name="T14" fmla="*/ 1089 w 1146"/>
                <a:gd name="T15" fmla="*/ 675 h 998"/>
                <a:gd name="T16" fmla="*/ 1062 w 1146"/>
                <a:gd name="T17" fmla="*/ 606 h 998"/>
                <a:gd name="T18" fmla="*/ 1097 w 1146"/>
                <a:gd name="T19" fmla="*/ 613 h 998"/>
                <a:gd name="T20" fmla="*/ 1098 w 1146"/>
                <a:gd name="T21" fmla="*/ 543 h 998"/>
                <a:gd name="T22" fmla="*/ 30 w 1146"/>
                <a:gd name="T23" fmla="*/ 509 h 998"/>
                <a:gd name="T24" fmla="*/ 66 w 1146"/>
                <a:gd name="T25" fmla="*/ 514 h 998"/>
                <a:gd name="T26" fmla="*/ 1090 w 1146"/>
                <a:gd name="T27" fmla="*/ 477 h 998"/>
                <a:gd name="T28" fmla="*/ 42 w 1146"/>
                <a:gd name="T29" fmla="*/ 444 h 998"/>
                <a:gd name="T30" fmla="*/ 77 w 1146"/>
                <a:gd name="T31" fmla="*/ 453 h 998"/>
                <a:gd name="T32" fmla="*/ 1074 w 1146"/>
                <a:gd name="T33" fmla="*/ 412 h 998"/>
                <a:gd name="T34" fmla="*/ 95 w 1146"/>
                <a:gd name="T35" fmla="*/ 394 h 998"/>
                <a:gd name="T36" fmla="*/ 97 w 1146"/>
                <a:gd name="T37" fmla="*/ 390 h 998"/>
                <a:gd name="T38" fmla="*/ 1018 w 1146"/>
                <a:gd name="T39" fmla="*/ 366 h 998"/>
                <a:gd name="T40" fmla="*/ 1019 w 1146"/>
                <a:gd name="T41" fmla="*/ 370 h 998"/>
                <a:gd name="T42" fmla="*/ 92 w 1146"/>
                <a:gd name="T43" fmla="*/ 317 h 998"/>
                <a:gd name="T44" fmla="*/ 1019 w 1146"/>
                <a:gd name="T45" fmla="*/ 292 h 998"/>
                <a:gd name="T46" fmla="*/ 989 w 1146"/>
                <a:gd name="T47" fmla="*/ 312 h 998"/>
                <a:gd name="T48" fmla="*/ 127 w 1146"/>
                <a:gd name="T49" fmla="*/ 261 h 998"/>
                <a:gd name="T50" fmla="*/ 956 w 1146"/>
                <a:gd name="T51" fmla="*/ 264 h 998"/>
                <a:gd name="T52" fmla="*/ 983 w 1146"/>
                <a:gd name="T53" fmla="*/ 240 h 998"/>
                <a:gd name="T54" fmla="*/ 169 w 1146"/>
                <a:gd name="T55" fmla="*/ 210 h 998"/>
                <a:gd name="T56" fmla="*/ 914 w 1146"/>
                <a:gd name="T57" fmla="*/ 218 h 998"/>
                <a:gd name="T58" fmla="*/ 937 w 1146"/>
                <a:gd name="T59" fmla="*/ 190 h 998"/>
                <a:gd name="T60" fmla="*/ 236 w 1146"/>
                <a:gd name="T61" fmla="*/ 194 h 998"/>
                <a:gd name="T62" fmla="*/ 240 w 1146"/>
                <a:gd name="T63" fmla="*/ 192 h 998"/>
                <a:gd name="T64" fmla="*/ 865 w 1146"/>
                <a:gd name="T65" fmla="*/ 175 h 998"/>
                <a:gd name="T66" fmla="*/ 890 w 1146"/>
                <a:gd name="T67" fmla="*/ 149 h 998"/>
                <a:gd name="T68" fmla="*/ 270 w 1146"/>
                <a:gd name="T69" fmla="*/ 124 h 998"/>
                <a:gd name="T70" fmla="*/ 816 w 1146"/>
                <a:gd name="T71" fmla="*/ 142 h 998"/>
                <a:gd name="T72" fmla="*/ 835 w 1146"/>
                <a:gd name="T73" fmla="*/ 112 h 998"/>
                <a:gd name="T74" fmla="*/ 323 w 1146"/>
                <a:gd name="T75" fmla="*/ 94 h 998"/>
                <a:gd name="T76" fmla="*/ 339 w 1146"/>
                <a:gd name="T77" fmla="*/ 126 h 998"/>
                <a:gd name="T78" fmla="*/ 776 w 1146"/>
                <a:gd name="T79" fmla="*/ 82 h 998"/>
                <a:gd name="T80" fmla="*/ 396 w 1146"/>
                <a:gd name="T81" fmla="*/ 102 h 998"/>
                <a:gd name="T82" fmla="*/ 400 w 1146"/>
                <a:gd name="T83" fmla="*/ 101 h 998"/>
                <a:gd name="T84" fmla="*/ 700 w 1146"/>
                <a:gd name="T85" fmla="*/ 93 h 998"/>
                <a:gd name="T86" fmla="*/ 714 w 1146"/>
                <a:gd name="T87" fmla="*/ 59 h 998"/>
                <a:gd name="T88" fmla="*/ 452 w 1146"/>
                <a:gd name="T89" fmla="*/ 49 h 998"/>
                <a:gd name="T90" fmla="*/ 644 w 1146"/>
                <a:gd name="T91" fmla="*/ 80 h 998"/>
                <a:gd name="T92" fmla="*/ 645 w 1146"/>
                <a:gd name="T93" fmla="*/ 44 h 998"/>
                <a:gd name="T94" fmla="*/ 514 w 1146"/>
                <a:gd name="T95" fmla="*/ 40 h 998"/>
                <a:gd name="T96" fmla="*/ 516 w 1146"/>
                <a:gd name="T97" fmla="*/ 76 h 998"/>
                <a:gd name="T98" fmla="*/ 579 w 1146"/>
                <a:gd name="T99" fmla="*/ 38 h 998"/>
                <a:gd name="T100" fmla="*/ 560 w 1146"/>
                <a:gd name="T101" fmla="*/ 0 h 998"/>
                <a:gd name="T102" fmla="*/ 1031 w 1146"/>
                <a:gd name="T103" fmla="*/ 574 h 998"/>
                <a:gd name="T104" fmla="*/ 1146 w 1146"/>
                <a:gd name="T105" fmla="*/ 574 h 9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46" h="998">
                  <a:moveTo>
                    <a:pt x="976" y="915"/>
                  </a:moveTo>
                  <a:cubicBezTo>
                    <a:pt x="948" y="893"/>
                    <a:pt x="948" y="893"/>
                    <a:pt x="948" y="893"/>
                  </a:cubicBezTo>
                  <a:cubicBezTo>
                    <a:pt x="948" y="892"/>
                    <a:pt x="948" y="892"/>
                    <a:pt x="948" y="892"/>
                  </a:cubicBezTo>
                  <a:cubicBezTo>
                    <a:pt x="949" y="892"/>
                    <a:pt x="949" y="891"/>
                    <a:pt x="950" y="891"/>
                  </a:cubicBezTo>
                  <a:cubicBezTo>
                    <a:pt x="950" y="890"/>
                    <a:pt x="950" y="890"/>
                    <a:pt x="951" y="890"/>
                  </a:cubicBezTo>
                  <a:cubicBezTo>
                    <a:pt x="950" y="889"/>
                    <a:pt x="950" y="889"/>
                    <a:pt x="950" y="889"/>
                  </a:cubicBezTo>
                  <a:cubicBezTo>
                    <a:pt x="951" y="889"/>
                    <a:pt x="951" y="889"/>
                    <a:pt x="951" y="889"/>
                  </a:cubicBezTo>
                  <a:cubicBezTo>
                    <a:pt x="951" y="889"/>
                    <a:pt x="951" y="889"/>
                    <a:pt x="951" y="889"/>
                  </a:cubicBezTo>
                  <a:cubicBezTo>
                    <a:pt x="979" y="912"/>
                    <a:pt x="979" y="912"/>
                    <a:pt x="979" y="912"/>
                  </a:cubicBezTo>
                  <a:cubicBezTo>
                    <a:pt x="978" y="913"/>
                    <a:pt x="978" y="913"/>
                    <a:pt x="978" y="913"/>
                  </a:cubicBezTo>
                  <a:cubicBezTo>
                    <a:pt x="978" y="914"/>
                    <a:pt x="977" y="914"/>
                    <a:pt x="976" y="915"/>
                  </a:cubicBezTo>
                  <a:cubicBezTo>
                    <a:pt x="976" y="915"/>
                    <a:pt x="976" y="915"/>
                    <a:pt x="976" y="915"/>
                  </a:cubicBezTo>
                  <a:moveTo>
                    <a:pt x="1015" y="862"/>
                  </a:moveTo>
                  <a:cubicBezTo>
                    <a:pt x="985" y="843"/>
                    <a:pt x="985" y="843"/>
                    <a:pt x="985" y="843"/>
                  </a:cubicBezTo>
                  <a:cubicBezTo>
                    <a:pt x="987" y="839"/>
                    <a:pt x="987" y="839"/>
                    <a:pt x="987" y="839"/>
                  </a:cubicBezTo>
                  <a:cubicBezTo>
                    <a:pt x="986" y="839"/>
                    <a:pt x="986" y="839"/>
                    <a:pt x="986" y="839"/>
                  </a:cubicBezTo>
                  <a:cubicBezTo>
                    <a:pt x="1017" y="858"/>
                    <a:pt x="1017" y="858"/>
                    <a:pt x="1017" y="858"/>
                  </a:cubicBezTo>
                  <a:cubicBezTo>
                    <a:pt x="1017" y="858"/>
                    <a:pt x="1017" y="858"/>
                    <a:pt x="1017" y="858"/>
                  </a:cubicBezTo>
                  <a:cubicBezTo>
                    <a:pt x="1017" y="859"/>
                    <a:pt x="1016" y="861"/>
                    <a:pt x="1015" y="862"/>
                  </a:cubicBezTo>
                  <a:cubicBezTo>
                    <a:pt x="1015" y="862"/>
                    <a:pt x="1015" y="862"/>
                    <a:pt x="1015" y="862"/>
                  </a:cubicBezTo>
                  <a:moveTo>
                    <a:pt x="1047" y="804"/>
                  </a:moveTo>
                  <a:cubicBezTo>
                    <a:pt x="1015" y="789"/>
                    <a:pt x="1015" y="789"/>
                    <a:pt x="1015" y="789"/>
                  </a:cubicBezTo>
                  <a:cubicBezTo>
                    <a:pt x="1015" y="788"/>
                    <a:pt x="1015" y="788"/>
                    <a:pt x="1015" y="788"/>
                  </a:cubicBezTo>
                  <a:cubicBezTo>
                    <a:pt x="1015" y="787"/>
                    <a:pt x="1016" y="786"/>
                    <a:pt x="1016" y="785"/>
                  </a:cubicBezTo>
                  <a:cubicBezTo>
                    <a:pt x="1016" y="785"/>
                    <a:pt x="1016" y="785"/>
                    <a:pt x="1016" y="785"/>
                  </a:cubicBezTo>
                  <a:cubicBezTo>
                    <a:pt x="1049" y="800"/>
                    <a:pt x="1049" y="800"/>
                    <a:pt x="1049" y="800"/>
                  </a:cubicBezTo>
                  <a:cubicBezTo>
                    <a:pt x="1049" y="800"/>
                    <a:pt x="1049" y="800"/>
                    <a:pt x="1049" y="800"/>
                  </a:cubicBezTo>
                  <a:cubicBezTo>
                    <a:pt x="1048" y="801"/>
                    <a:pt x="1048" y="803"/>
                    <a:pt x="1047" y="804"/>
                  </a:cubicBezTo>
                  <a:cubicBezTo>
                    <a:pt x="1047" y="804"/>
                    <a:pt x="1047" y="804"/>
                    <a:pt x="1047" y="804"/>
                  </a:cubicBezTo>
                  <a:moveTo>
                    <a:pt x="1072" y="743"/>
                  </a:moveTo>
                  <a:cubicBezTo>
                    <a:pt x="1038" y="731"/>
                    <a:pt x="1038" y="731"/>
                    <a:pt x="1038" y="731"/>
                  </a:cubicBezTo>
                  <a:cubicBezTo>
                    <a:pt x="1038" y="731"/>
                    <a:pt x="1038" y="731"/>
                    <a:pt x="1038" y="731"/>
                  </a:cubicBezTo>
                  <a:cubicBezTo>
                    <a:pt x="1038" y="730"/>
                    <a:pt x="1038" y="729"/>
                    <a:pt x="1039" y="727"/>
                  </a:cubicBezTo>
                  <a:cubicBezTo>
                    <a:pt x="1039" y="727"/>
                    <a:pt x="1039" y="727"/>
                    <a:pt x="1039" y="727"/>
                  </a:cubicBezTo>
                  <a:cubicBezTo>
                    <a:pt x="1039" y="727"/>
                    <a:pt x="1039" y="727"/>
                    <a:pt x="1039" y="727"/>
                  </a:cubicBezTo>
                  <a:cubicBezTo>
                    <a:pt x="1073" y="739"/>
                    <a:pt x="1073" y="739"/>
                    <a:pt x="1073" y="739"/>
                  </a:cubicBezTo>
                  <a:cubicBezTo>
                    <a:pt x="1073" y="739"/>
                    <a:pt x="1073" y="739"/>
                    <a:pt x="1073" y="739"/>
                  </a:cubicBezTo>
                  <a:cubicBezTo>
                    <a:pt x="1073" y="739"/>
                    <a:pt x="1073" y="740"/>
                    <a:pt x="1072" y="741"/>
                  </a:cubicBezTo>
                  <a:cubicBezTo>
                    <a:pt x="1072" y="741"/>
                    <a:pt x="1072" y="742"/>
                    <a:pt x="1072" y="742"/>
                  </a:cubicBezTo>
                  <a:cubicBezTo>
                    <a:pt x="1072" y="743"/>
                    <a:pt x="1072" y="743"/>
                    <a:pt x="1072" y="743"/>
                  </a:cubicBezTo>
                  <a:moveTo>
                    <a:pt x="1089" y="679"/>
                  </a:moveTo>
                  <a:cubicBezTo>
                    <a:pt x="1053" y="672"/>
                    <a:pt x="1053" y="672"/>
                    <a:pt x="1053" y="672"/>
                  </a:cubicBezTo>
                  <a:cubicBezTo>
                    <a:pt x="1053" y="671"/>
                    <a:pt x="1053" y="671"/>
                    <a:pt x="1053" y="671"/>
                  </a:cubicBezTo>
                  <a:cubicBezTo>
                    <a:pt x="1054" y="670"/>
                    <a:pt x="1054" y="669"/>
                    <a:pt x="1054" y="668"/>
                  </a:cubicBezTo>
                  <a:cubicBezTo>
                    <a:pt x="1053" y="667"/>
                    <a:pt x="1053" y="667"/>
                    <a:pt x="1053" y="667"/>
                  </a:cubicBezTo>
                  <a:cubicBezTo>
                    <a:pt x="1054" y="667"/>
                    <a:pt x="1054" y="667"/>
                    <a:pt x="1054" y="667"/>
                  </a:cubicBezTo>
                  <a:cubicBezTo>
                    <a:pt x="1089" y="674"/>
                    <a:pt x="1089" y="674"/>
                    <a:pt x="1089" y="674"/>
                  </a:cubicBezTo>
                  <a:cubicBezTo>
                    <a:pt x="1089" y="675"/>
                    <a:pt x="1089" y="675"/>
                    <a:pt x="1089" y="675"/>
                  </a:cubicBezTo>
                  <a:cubicBezTo>
                    <a:pt x="1089" y="676"/>
                    <a:pt x="1089" y="677"/>
                    <a:pt x="1089" y="678"/>
                  </a:cubicBezTo>
                  <a:cubicBezTo>
                    <a:pt x="1089" y="679"/>
                    <a:pt x="1089" y="679"/>
                    <a:pt x="1089" y="679"/>
                  </a:cubicBezTo>
                  <a:moveTo>
                    <a:pt x="1097" y="613"/>
                  </a:moveTo>
                  <a:cubicBezTo>
                    <a:pt x="1062" y="610"/>
                    <a:pt x="1062" y="610"/>
                    <a:pt x="1062" y="610"/>
                  </a:cubicBezTo>
                  <a:cubicBezTo>
                    <a:pt x="1062" y="609"/>
                    <a:pt x="1062" y="609"/>
                    <a:pt x="1062" y="609"/>
                  </a:cubicBezTo>
                  <a:cubicBezTo>
                    <a:pt x="1062" y="608"/>
                    <a:pt x="1062" y="607"/>
                    <a:pt x="1062" y="606"/>
                  </a:cubicBezTo>
                  <a:cubicBezTo>
                    <a:pt x="1062" y="606"/>
                    <a:pt x="1062" y="606"/>
                    <a:pt x="1062" y="606"/>
                  </a:cubicBezTo>
                  <a:cubicBezTo>
                    <a:pt x="1098" y="608"/>
                    <a:pt x="1098" y="608"/>
                    <a:pt x="1098" y="608"/>
                  </a:cubicBezTo>
                  <a:cubicBezTo>
                    <a:pt x="1098" y="609"/>
                    <a:pt x="1098" y="609"/>
                    <a:pt x="1098" y="609"/>
                  </a:cubicBezTo>
                  <a:cubicBezTo>
                    <a:pt x="1098" y="610"/>
                    <a:pt x="1098" y="611"/>
                    <a:pt x="1097" y="613"/>
                  </a:cubicBezTo>
                  <a:cubicBezTo>
                    <a:pt x="1097" y="613"/>
                    <a:pt x="1097" y="613"/>
                    <a:pt x="1097" y="613"/>
                  </a:cubicBezTo>
                  <a:cubicBezTo>
                    <a:pt x="1097" y="613"/>
                    <a:pt x="1097" y="613"/>
                    <a:pt x="1097" y="613"/>
                  </a:cubicBezTo>
                  <a:moveTo>
                    <a:pt x="1062" y="549"/>
                  </a:moveTo>
                  <a:cubicBezTo>
                    <a:pt x="1062" y="548"/>
                    <a:pt x="1062" y="548"/>
                    <a:pt x="1062" y="548"/>
                  </a:cubicBezTo>
                  <a:cubicBezTo>
                    <a:pt x="1062" y="547"/>
                    <a:pt x="1062" y="546"/>
                    <a:pt x="1062" y="545"/>
                  </a:cubicBezTo>
                  <a:cubicBezTo>
                    <a:pt x="1062" y="544"/>
                    <a:pt x="1062" y="544"/>
                    <a:pt x="1062" y="544"/>
                  </a:cubicBezTo>
                  <a:cubicBezTo>
                    <a:pt x="1098" y="542"/>
                    <a:pt x="1098" y="542"/>
                    <a:pt x="1098" y="542"/>
                  </a:cubicBezTo>
                  <a:cubicBezTo>
                    <a:pt x="1098" y="543"/>
                    <a:pt x="1098" y="543"/>
                    <a:pt x="1098" y="543"/>
                  </a:cubicBezTo>
                  <a:cubicBezTo>
                    <a:pt x="1098" y="544"/>
                    <a:pt x="1098" y="545"/>
                    <a:pt x="1098" y="547"/>
                  </a:cubicBezTo>
                  <a:cubicBezTo>
                    <a:pt x="1098" y="547"/>
                    <a:pt x="1098" y="547"/>
                    <a:pt x="1098" y="547"/>
                  </a:cubicBezTo>
                  <a:cubicBezTo>
                    <a:pt x="1062" y="549"/>
                    <a:pt x="1062" y="549"/>
                    <a:pt x="1062" y="549"/>
                  </a:cubicBezTo>
                  <a:moveTo>
                    <a:pt x="66" y="514"/>
                  </a:moveTo>
                  <a:cubicBezTo>
                    <a:pt x="30" y="509"/>
                    <a:pt x="30" y="509"/>
                    <a:pt x="30" y="509"/>
                  </a:cubicBezTo>
                  <a:cubicBezTo>
                    <a:pt x="30" y="509"/>
                    <a:pt x="30" y="509"/>
                    <a:pt x="30" y="509"/>
                  </a:cubicBezTo>
                  <a:cubicBezTo>
                    <a:pt x="30" y="508"/>
                    <a:pt x="30" y="507"/>
                    <a:pt x="31" y="505"/>
                  </a:cubicBezTo>
                  <a:cubicBezTo>
                    <a:pt x="31" y="505"/>
                    <a:pt x="31" y="505"/>
                    <a:pt x="31" y="505"/>
                  </a:cubicBezTo>
                  <a:cubicBezTo>
                    <a:pt x="66" y="509"/>
                    <a:pt x="66" y="509"/>
                    <a:pt x="66" y="509"/>
                  </a:cubicBezTo>
                  <a:cubicBezTo>
                    <a:pt x="66" y="510"/>
                    <a:pt x="66" y="510"/>
                    <a:pt x="66" y="510"/>
                  </a:cubicBezTo>
                  <a:cubicBezTo>
                    <a:pt x="66" y="510"/>
                    <a:pt x="66" y="511"/>
                    <a:pt x="66" y="512"/>
                  </a:cubicBezTo>
                  <a:cubicBezTo>
                    <a:pt x="66" y="514"/>
                    <a:pt x="66" y="514"/>
                    <a:pt x="66" y="514"/>
                  </a:cubicBezTo>
                  <a:moveTo>
                    <a:pt x="1055" y="487"/>
                  </a:moveTo>
                  <a:cubicBezTo>
                    <a:pt x="1055" y="487"/>
                    <a:pt x="1055" y="487"/>
                    <a:pt x="1055" y="487"/>
                  </a:cubicBezTo>
                  <a:cubicBezTo>
                    <a:pt x="1055" y="486"/>
                    <a:pt x="1055" y="485"/>
                    <a:pt x="1055" y="483"/>
                  </a:cubicBezTo>
                  <a:cubicBezTo>
                    <a:pt x="1055" y="483"/>
                    <a:pt x="1055" y="483"/>
                    <a:pt x="1055" y="483"/>
                  </a:cubicBezTo>
                  <a:cubicBezTo>
                    <a:pt x="1055" y="483"/>
                    <a:pt x="1055" y="483"/>
                    <a:pt x="1055" y="483"/>
                  </a:cubicBezTo>
                  <a:cubicBezTo>
                    <a:pt x="1090" y="477"/>
                    <a:pt x="1090" y="477"/>
                    <a:pt x="1090" y="477"/>
                  </a:cubicBezTo>
                  <a:cubicBezTo>
                    <a:pt x="1090" y="477"/>
                    <a:pt x="1090" y="477"/>
                    <a:pt x="1090" y="477"/>
                  </a:cubicBezTo>
                  <a:cubicBezTo>
                    <a:pt x="1091" y="481"/>
                    <a:pt x="1091" y="481"/>
                    <a:pt x="1091" y="481"/>
                  </a:cubicBezTo>
                  <a:cubicBezTo>
                    <a:pt x="1055" y="487"/>
                    <a:pt x="1055" y="487"/>
                    <a:pt x="1055" y="487"/>
                  </a:cubicBezTo>
                  <a:moveTo>
                    <a:pt x="77" y="453"/>
                  </a:moveTo>
                  <a:cubicBezTo>
                    <a:pt x="42" y="444"/>
                    <a:pt x="42" y="444"/>
                    <a:pt x="42" y="444"/>
                  </a:cubicBezTo>
                  <a:cubicBezTo>
                    <a:pt x="42" y="444"/>
                    <a:pt x="42" y="444"/>
                    <a:pt x="42" y="444"/>
                  </a:cubicBezTo>
                  <a:cubicBezTo>
                    <a:pt x="42" y="443"/>
                    <a:pt x="43" y="441"/>
                    <a:pt x="43" y="440"/>
                  </a:cubicBezTo>
                  <a:cubicBezTo>
                    <a:pt x="43" y="440"/>
                    <a:pt x="43" y="440"/>
                    <a:pt x="43" y="440"/>
                  </a:cubicBezTo>
                  <a:cubicBezTo>
                    <a:pt x="78" y="449"/>
                    <a:pt x="78" y="449"/>
                    <a:pt x="78" y="449"/>
                  </a:cubicBezTo>
                  <a:cubicBezTo>
                    <a:pt x="78" y="449"/>
                    <a:pt x="78" y="449"/>
                    <a:pt x="78" y="449"/>
                  </a:cubicBezTo>
                  <a:cubicBezTo>
                    <a:pt x="78" y="450"/>
                    <a:pt x="77" y="452"/>
                    <a:pt x="77" y="453"/>
                  </a:cubicBezTo>
                  <a:cubicBezTo>
                    <a:pt x="77" y="453"/>
                    <a:pt x="77" y="453"/>
                    <a:pt x="77" y="453"/>
                  </a:cubicBezTo>
                  <a:moveTo>
                    <a:pt x="1041" y="427"/>
                  </a:moveTo>
                  <a:cubicBezTo>
                    <a:pt x="1041" y="427"/>
                    <a:pt x="1041" y="427"/>
                    <a:pt x="1041" y="427"/>
                  </a:cubicBezTo>
                  <a:cubicBezTo>
                    <a:pt x="1041" y="426"/>
                    <a:pt x="1040" y="425"/>
                    <a:pt x="1040" y="424"/>
                  </a:cubicBezTo>
                  <a:cubicBezTo>
                    <a:pt x="1040" y="423"/>
                    <a:pt x="1040" y="423"/>
                    <a:pt x="1040" y="423"/>
                  </a:cubicBezTo>
                  <a:cubicBezTo>
                    <a:pt x="1040" y="423"/>
                    <a:pt x="1040" y="423"/>
                    <a:pt x="1040" y="423"/>
                  </a:cubicBezTo>
                  <a:cubicBezTo>
                    <a:pt x="1074" y="412"/>
                    <a:pt x="1074" y="412"/>
                    <a:pt x="1074" y="412"/>
                  </a:cubicBezTo>
                  <a:cubicBezTo>
                    <a:pt x="1074" y="413"/>
                    <a:pt x="1074" y="413"/>
                    <a:pt x="1074" y="413"/>
                  </a:cubicBezTo>
                  <a:cubicBezTo>
                    <a:pt x="1075" y="414"/>
                    <a:pt x="1075" y="415"/>
                    <a:pt x="1075" y="417"/>
                  </a:cubicBezTo>
                  <a:cubicBezTo>
                    <a:pt x="1075" y="417"/>
                    <a:pt x="1075" y="417"/>
                    <a:pt x="1075" y="417"/>
                  </a:cubicBezTo>
                  <a:cubicBezTo>
                    <a:pt x="1041" y="427"/>
                    <a:pt x="1041" y="427"/>
                    <a:pt x="1041" y="427"/>
                  </a:cubicBezTo>
                  <a:moveTo>
                    <a:pt x="95" y="394"/>
                  </a:moveTo>
                  <a:cubicBezTo>
                    <a:pt x="95" y="394"/>
                    <a:pt x="95" y="394"/>
                    <a:pt x="95" y="394"/>
                  </a:cubicBezTo>
                  <a:cubicBezTo>
                    <a:pt x="62" y="381"/>
                    <a:pt x="62" y="381"/>
                    <a:pt x="62" y="381"/>
                  </a:cubicBezTo>
                  <a:cubicBezTo>
                    <a:pt x="62" y="381"/>
                    <a:pt x="62" y="381"/>
                    <a:pt x="62" y="381"/>
                  </a:cubicBezTo>
                  <a:cubicBezTo>
                    <a:pt x="62" y="380"/>
                    <a:pt x="63" y="378"/>
                    <a:pt x="63" y="377"/>
                  </a:cubicBezTo>
                  <a:cubicBezTo>
                    <a:pt x="64" y="377"/>
                    <a:pt x="64" y="377"/>
                    <a:pt x="64" y="377"/>
                  </a:cubicBezTo>
                  <a:cubicBezTo>
                    <a:pt x="97" y="390"/>
                    <a:pt x="97" y="390"/>
                    <a:pt x="97" y="390"/>
                  </a:cubicBezTo>
                  <a:cubicBezTo>
                    <a:pt x="97" y="390"/>
                    <a:pt x="97" y="390"/>
                    <a:pt x="97" y="390"/>
                  </a:cubicBezTo>
                  <a:cubicBezTo>
                    <a:pt x="96" y="391"/>
                    <a:pt x="96" y="393"/>
                    <a:pt x="96" y="394"/>
                  </a:cubicBezTo>
                  <a:cubicBezTo>
                    <a:pt x="95" y="394"/>
                    <a:pt x="95" y="394"/>
                    <a:pt x="95" y="394"/>
                  </a:cubicBezTo>
                  <a:moveTo>
                    <a:pt x="1019" y="370"/>
                  </a:moveTo>
                  <a:cubicBezTo>
                    <a:pt x="1019" y="369"/>
                    <a:pt x="1019" y="369"/>
                    <a:pt x="1019" y="369"/>
                  </a:cubicBezTo>
                  <a:cubicBezTo>
                    <a:pt x="1019" y="368"/>
                    <a:pt x="1018" y="367"/>
                    <a:pt x="1018" y="366"/>
                  </a:cubicBezTo>
                  <a:cubicBezTo>
                    <a:pt x="1018" y="366"/>
                    <a:pt x="1018" y="366"/>
                    <a:pt x="1018" y="366"/>
                  </a:cubicBezTo>
                  <a:cubicBezTo>
                    <a:pt x="1050" y="351"/>
                    <a:pt x="1050" y="351"/>
                    <a:pt x="1050" y="351"/>
                  </a:cubicBezTo>
                  <a:cubicBezTo>
                    <a:pt x="1050" y="351"/>
                    <a:pt x="1050" y="351"/>
                    <a:pt x="1050" y="351"/>
                  </a:cubicBezTo>
                  <a:cubicBezTo>
                    <a:pt x="1051" y="352"/>
                    <a:pt x="1052" y="353"/>
                    <a:pt x="1052" y="355"/>
                  </a:cubicBezTo>
                  <a:cubicBezTo>
                    <a:pt x="1052" y="355"/>
                    <a:pt x="1052" y="355"/>
                    <a:pt x="1052" y="355"/>
                  </a:cubicBezTo>
                  <a:cubicBezTo>
                    <a:pt x="1052" y="355"/>
                    <a:pt x="1052" y="355"/>
                    <a:pt x="1052" y="355"/>
                  </a:cubicBezTo>
                  <a:cubicBezTo>
                    <a:pt x="1019" y="370"/>
                    <a:pt x="1019" y="370"/>
                    <a:pt x="1019" y="370"/>
                  </a:cubicBezTo>
                  <a:moveTo>
                    <a:pt x="121" y="338"/>
                  </a:moveTo>
                  <a:cubicBezTo>
                    <a:pt x="121" y="338"/>
                    <a:pt x="121" y="338"/>
                    <a:pt x="121" y="338"/>
                  </a:cubicBezTo>
                  <a:cubicBezTo>
                    <a:pt x="89" y="321"/>
                    <a:pt x="89" y="321"/>
                    <a:pt x="89" y="321"/>
                  </a:cubicBezTo>
                  <a:cubicBezTo>
                    <a:pt x="90" y="320"/>
                    <a:pt x="90" y="320"/>
                    <a:pt x="90" y="320"/>
                  </a:cubicBezTo>
                  <a:cubicBezTo>
                    <a:pt x="90" y="319"/>
                    <a:pt x="91" y="318"/>
                    <a:pt x="92" y="317"/>
                  </a:cubicBezTo>
                  <a:cubicBezTo>
                    <a:pt x="92" y="317"/>
                    <a:pt x="92" y="317"/>
                    <a:pt x="92" y="317"/>
                  </a:cubicBezTo>
                  <a:cubicBezTo>
                    <a:pt x="123" y="334"/>
                    <a:pt x="123" y="334"/>
                    <a:pt x="123" y="334"/>
                  </a:cubicBezTo>
                  <a:cubicBezTo>
                    <a:pt x="123" y="334"/>
                    <a:pt x="123" y="334"/>
                    <a:pt x="123" y="334"/>
                  </a:cubicBezTo>
                  <a:cubicBezTo>
                    <a:pt x="123" y="335"/>
                    <a:pt x="122" y="337"/>
                    <a:pt x="121" y="338"/>
                  </a:cubicBezTo>
                  <a:cubicBezTo>
                    <a:pt x="121" y="338"/>
                    <a:pt x="121" y="338"/>
                    <a:pt x="121" y="338"/>
                  </a:cubicBezTo>
                  <a:moveTo>
                    <a:pt x="988" y="312"/>
                  </a:moveTo>
                  <a:cubicBezTo>
                    <a:pt x="1019" y="292"/>
                    <a:pt x="1019" y="292"/>
                    <a:pt x="1019" y="292"/>
                  </a:cubicBezTo>
                  <a:cubicBezTo>
                    <a:pt x="1019" y="293"/>
                    <a:pt x="1019" y="293"/>
                    <a:pt x="1019" y="293"/>
                  </a:cubicBezTo>
                  <a:cubicBezTo>
                    <a:pt x="1020" y="294"/>
                    <a:pt x="1021" y="295"/>
                    <a:pt x="1021" y="296"/>
                  </a:cubicBezTo>
                  <a:cubicBezTo>
                    <a:pt x="1022" y="296"/>
                    <a:pt x="1022" y="296"/>
                    <a:pt x="1022" y="296"/>
                  </a:cubicBezTo>
                  <a:cubicBezTo>
                    <a:pt x="991" y="315"/>
                    <a:pt x="991" y="315"/>
                    <a:pt x="991" y="315"/>
                  </a:cubicBezTo>
                  <a:cubicBezTo>
                    <a:pt x="991" y="315"/>
                    <a:pt x="991" y="315"/>
                    <a:pt x="991" y="315"/>
                  </a:cubicBezTo>
                  <a:cubicBezTo>
                    <a:pt x="990" y="314"/>
                    <a:pt x="990" y="313"/>
                    <a:pt x="989" y="312"/>
                  </a:cubicBezTo>
                  <a:cubicBezTo>
                    <a:pt x="989" y="312"/>
                    <a:pt x="989" y="312"/>
                    <a:pt x="989" y="312"/>
                  </a:cubicBezTo>
                  <a:cubicBezTo>
                    <a:pt x="988" y="312"/>
                    <a:pt x="988" y="312"/>
                    <a:pt x="988" y="312"/>
                  </a:cubicBezTo>
                  <a:moveTo>
                    <a:pt x="154" y="285"/>
                  </a:moveTo>
                  <a:cubicBezTo>
                    <a:pt x="124" y="264"/>
                    <a:pt x="124" y="264"/>
                    <a:pt x="124" y="264"/>
                  </a:cubicBezTo>
                  <a:cubicBezTo>
                    <a:pt x="124" y="264"/>
                    <a:pt x="124" y="264"/>
                    <a:pt x="124" y="264"/>
                  </a:cubicBezTo>
                  <a:cubicBezTo>
                    <a:pt x="125" y="263"/>
                    <a:pt x="126" y="262"/>
                    <a:pt x="127" y="261"/>
                  </a:cubicBezTo>
                  <a:cubicBezTo>
                    <a:pt x="127" y="261"/>
                    <a:pt x="127" y="261"/>
                    <a:pt x="127" y="261"/>
                  </a:cubicBezTo>
                  <a:cubicBezTo>
                    <a:pt x="156" y="282"/>
                    <a:pt x="156" y="282"/>
                    <a:pt x="156" y="282"/>
                  </a:cubicBezTo>
                  <a:cubicBezTo>
                    <a:pt x="156" y="282"/>
                    <a:pt x="156" y="282"/>
                    <a:pt x="156" y="282"/>
                  </a:cubicBezTo>
                  <a:cubicBezTo>
                    <a:pt x="155" y="283"/>
                    <a:pt x="155" y="284"/>
                    <a:pt x="154" y="285"/>
                  </a:cubicBezTo>
                  <a:cubicBezTo>
                    <a:pt x="154" y="285"/>
                    <a:pt x="154" y="285"/>
                    <a:pt x="154" y="285"/>
                  </a:cubicBezTo>
                  <a:moveTo>
                    <a:pt x="956" y="264"/>
                  </a:moveTo>
                  <a:cubicBezTo>
                    <a:pt x="955" y="264"/>
                    <a:pt x="955" y="264"/>
                    <a:pt x="955" y="264"/>
                  </a:cubicBezTo>
                  <a:cubicBezTo>
                    <a:pt x="955" y="263"/>
                    <a:pt x="954" y="262"/>
                    <a:pt x="953" y="261"/>
                  </a:cubicBezTo>
                  <a:cubicBezTo>
                    <a:pt x="953" y="261"/>
                    <a:pt x="953" y="261"/>
                    <a:pt x="953" y="261"/>
                  </a:cubicBezTo>
                  <a:cubicBezTo>
                    <a:pt x="981" y="238"/>
                    <a:pt x="981" y="238"/>
                    <a:pt x="981" y="238"/>
                  </a:cubicBezTo>
                  <a:cubicBezTo>
                    <a:pt x="981" y="239"/>
                    <a:pt x="981" y="239"/>
                    <a:pt x="981" y="239"/>
                  </a:cubicBezTo>
                  <a:cubicBezTo>
                    <a:pt x="982" y="239"/>
                    <a:pt x="982" y="240"/>
                    <a:pt x="983" y="240"/>
                  </a:cubicBezTo>
                  <a:cubicBezTo>
                    <a:pt x="984" y="242"/>
                    <a:pt x="984" y="242"/>
                    <a:pt x="984" y="242"/>
                  </a:cubicBezTo>
                  <a:cubicBezTo>
                    <a:pt x="956" y="264"/>
                    <a:pt x="956" y="264"/>
                    <a:pt x="956" y="264"/>
                  </a:cubicBezTo>
                  <a:moveTo>
                    <a:pt x="192" y="237"/>
                  </a:moveTo>
                  <a:cubicBezTo>
                    <a:pt x="166" y="213"/>
                    <a:pt x="166" y="213"/>
                    <a:pt x="166" y="213"/>
                  </a:cubicBezTo>
                  <a:cubicBezTo>
                    <a:pt x="166" y="213"/>
                    <a:pt x="166" y="213"/>
                    <a:pt x="166" y="213"/>
                  </a:cubicBezTo>
                  <a:cubicBezTo>
                    <a:pt x="167" y="212"/>
                    <a:pt x="168" y="211"/>
                    <a:pt x="169" y="210"/>
                  </a:cubicBezTo>
                  <a:cubicBezTo>
                    <a:pt x="169" y="210"/>
                    <a:pt x="169" y="210"/>
                    <a:pt x="169" y="210"/>
                  </a:cubicBezTo>
                  <a:cubicBezTo>
                    <a:pt x="195" y="234"/>
                    <a:pt x="195" y="234"/>
                    <a:pt x="195" y="234"/>
                  </a:cubicBezTo>
                  <a:cubicBezTo>
                    <a:pt x="195" y="234"/>
                    <a:pt x="195" y="234"/>
                    <a:pt x="195" y="234"/>
                  </a:cubicBezTo>
                  <a:cubicBezTo>
                    <a:pt x="194" y="235"/>
                    <a:pt x="193" y="236"/>
                    <a:pt x="192" y="237"/>
                  </a:cubicBezTo>
                  <a:cubicBezTo>
                    <a:pt x="192" y="237"/>
                    <a:pt x="192" y="237"/>
                    <a:pt x="192" y="237"/>
                  </a:cubicBezTo>
                  <a:moveTo>
                    <a:pt x="914" y="218"/>
                  </a:moveTo>
                  <a:cubicBezTo>
                    <a:pt x="914" y="218"/>
                    <a:pt x="914" y="218"/>
                    <a:pt x="914" y="218"/>
                  </a:cubicBezTo>
                  <a:cubicBezTo>
                    <a:pt x="913" y="217"/>
                    <a:pt x="912" y="216"/>
                    <a:pt x="912" y="215"/>
                  </a:cubicBezTo>
                  <a:cubicBezTo>
                    <a:pt x="911" y="215"/>
                    <a:pt x="911" y="215"/>
                    <a:pt x="911" y="215"/>
                  </a:cubicBezTo>
                  <a:cubicBezTo>
                    <a:pt x="912" y="215"/>
                    <a:pt x="912" y="215"/>
                    <a:pt x="912" y="215"/>
                  </a:cubicBezTo>
                  <a:cubicBezTo>
                    <a:pt x="937" y="189"/>
                    <a:pt x="937" y="189"/>
                    <a:pt x="937" y="189"/>
                  </a:cubicBezTo>
                  <a:cubicBezTo>
                    <a:pt x="937" y="190"/>
                    <a:pt x="937" y="190"/>
                    <a:pt x="937" y="190"/>
                  </a:cubicBezTo>
                  <a:cubicBezTo>
                    <a:pt x="937" y="190"/>
                    <a:pt x="938" y="191"/>
                    <a:pt x="939" y="192"/>
                  </a:cubicBezTo>
                  <a:cubicBezTo>
                    <a:pt x="940" y="193"/>
                    <a:pt x="940" y="193"/>
                    <a:pt x="940" y="193"/>
                  </a:cubicBezTo>
                  <a:cubicBezTo>
                    <a:pt x="940" y="193"/>
                    <a:pt x="940" y="193"/>
                    <a:pt x="940" y="193"/>
                  </a:cubicBezTo>
                  <a:cubicBezTo>
                    <a:pt x="914" y="218"/>
                    <a:pt x="914" y="218"/>
                    <a:pt x="914" y="218"/>
                  </a:cubicBezTo>
                  <a:moveTo>
                    <a:pt x="237" y="194"/>
                  </a:moveTo>
                  <a:cubicBezTo>
                    <a:pt x="236" y="194"/>
                    <a:pt x="236" y="194"/>
                    <a:pt x="236" y="194"/>
                  </a:cubicBezTo>
                  <a:cubicBezTo>
                    <a:pt x="213" y="167"/>
                    <a:pt x="213" y="167"/>
                    <a:pt x="213" y="167"/>
                  </a:cubicBezTo>
                  <a:cubicBezTo>
                    <a:pt x="213" y="167"/>
                    <a:pt x="213" y="167"/>
                    <a:pt x="213" y="167"/>
                  </a:cubicBezTo>
                  <a:cubicBezTo>
                    <a:pt x="214" y="166"/>
                    <a:pt x="215" y="165"/>
                    <a:pt x="216" y="164"/>
                  </a:cubicBezTo>
                  <a:cubicBezTo>
                    <a:pt x="217" y="164"/>
                    <a:pt x="217" y="164"/>
                    <a:pt x="217" y="164"/>
                  </a:cubicBezTo>
                  <a:cubicBezTo>
                    <a:pt x="240" y="191"/>
                    <a:pt x="240" y="191"/>
                    <a:pt x="240" y="191"/>
                  </a:cubicBezTo>
                  <a:cubicBezTo>
                    <a:pt x="240" y="192"/>
                    <a:pt x="240" y="192"/>
                    <a:pt x="240" y="192"/>
                  </a:cubicBezTo>
                  <a:cubicBezTo>
                    <a:pt x="239" y="192"/>
                    <a:pt x="238" y="193"/>
                    <a:pt x="237" y="194"/>
                  </a:cubicBezTo>
                  <a:cubicBezTo>
                    <a:pt x="237" y="194"/>
                    <a:pt x="237" y="194"/>
                    <a:pt x="237" y="194"/>
                  </a:cubicBezTo>
                  <a:moveTo>
                    <a:pt x="868" y="178"/>
                  </a:moveTo>
                  <a:cubicBezTo>
                    <a:pt x="868" y="177"/>
                    <a:pt x="868" y="177"/>
                    <a:pt x="868" y="177"/>
                  </a:cubicBezTo>
                  <a:cubicBezTo>
                    <a:pt x="867" y="177"/>
                    <a:pt x="866" y="176"/>
                    <a:pt x="865" y="175"/>
                  </a:cubicBezTo>
                  <a:cubicBezTo>
                    <a:pt x="865" y="175"/>
                    <a:pt x="865" y="175"/>
                    <a:pt x="865" y="175"/>
                  </a:cubicBezTo>
                  <a:cubicBezTo>
                    <a:pt x="865" y="175"/>
                    <a:pt x="865" y="175"/>
                    <a:pt x="865" y="175"/>
                  </a:cubicBezTo>
                  <a:cubicBezTo>
                    <a:pt x="886" y="146"/>
                    <a:pt x="886" y="146"/>
                    <a:pt x="886" y="146"/>
                  </a:cubicBezTo>
                  <a:cubicBezTo>
                    <a:pt x="887" y="146"/>
                    <a:pt x="887" y="146"/>
                    <a:pt x="887" y="146"/>
                  </a:cubicBezTo>
                  <a:cubicBezTo>
                    <a:pt x="888" y="147"/>
                    <a:pt x="889" y="148"/>
                    <a:pt x="890" y="149"/>
                  </a:cubicBezTo>
                  <a:cubicBezTo>
                    <a:pt x="890" y="149"/>
                    <a:pt x="890" y="149"/>
                    <a:pt x="890" y="149"/>
                  </a:cubicBezTo>
                  <a:cubicBezTo>
                    <a:pt x="890" y="149"/>
                    <a:pt x="890" y="149"/>
                    <a:pt x="890" y="149"/>
                  </a:cubicBezTo>
                  <a:cubicBezTo>
                    <a:pt x="868" y="178"/>
                    <a:pt x="868" y="178"/>
                    <a:pt x="868" y="178"/>
                  </a:cubicBezTo>
                  <a:moveTo>
                    <a:pt x="286" y="157"/>
                  </a:moveTo>
                  <a:cubicBezTo>
                    <a:pt x="266" y="127"/>
                    <a:pt x="266" y="127"/>
                    <a:pt x="266" y="127"/>
                  </a:cubicBezTo>
                  <a:cubicBezTo>
                    <a:pt x="267" y="127"/>
                    <a:pt x="267" y="127"/>
                    <a:pt x="267" y="127"/>
                  </a:cubicBezTo>
                  <a:cubicBezTo>
                    <a:pt x="268" y="126"/>
                    <a:pt x="268" y="125"/>
                    <a:pt x="269" y="125"/>
                  </a:cubicBezTo>
                  <a:cubicBezTo>
                    <a:pt x="270" y="124"/>
                    <a:pt x="270" y="124"/>
                    <a:pt x="270" y="124"/>
                  </a:cubicBezTo>
                  <a:cubicBezTo>
                    <a:pt x="289" y="155"/>
                    <a:pt x="289" y="155"/>
                    <a:pt x="289" y="155"/>
                  </a:cubicBezTo>
                  <a:cubicBezTo>
                    <a:pt x="289" y="155"/>
                    <a:pt x="289" y="155"/>
                    <a:pt x="289" y="155"/>
                  </a:cubicBezTo>
                  <a:cubicBezTo>
                    <a:pt x="288" y="155"/>
                    <a:pt x="288" y="156"/>
                    <a:pt x="287" y="156"/>
                  </a:cubicBezTo>
                  <a:cubicBezTo>
                    <a:pt x="286" y="157"/>
                    <a:pt x="286" y="157"/>
                    <a:pt x="286" y="157"/>
                  </a:cubicBezTo>
                  <a:moveTo>
                    <a:pt x="817" y="143"/>
                  </a:moveTo>
                  <a:cubicBezTo>
                    <a:pt x="816" y="142"/>
                    <a:pt x="816" y="142"/>
                    <a:pt x="816" y="142"/>
                  </a:cubicBezTo>
                  <a:cubicBezTo>
                    <a:pt x="815" y="142"/>
                    <a:pt x="814" y="141"/>
                    <a:pt x="813" y="141"/>
                  </a:cubicBezTo>
                  <a:cubicBezTo>
                    <a:pt x="813" y="141"/>
                    <a:pt x="813" y="141"/>
                    <a:pt x="813" y="141"/>
                  </a:cubicBezTo>
                  <a:cubicBezTo>
                    <a:pt x="813" y="141"/>
                    <a:pt x="813" y="141"/>
                    <a:pt x="813" y="141"/>
                  </a:cubicBezTo>
                  <a:cubicBezTo>
                    <a:pt x="831" y="110"/>
                    <a:pt x="831" y="110"/>
                    <a:pt x="831" y="110"/>
                  </a:cubicBezTo>
                  <a:cubicBezTo>
                    <a:pt x="833" y="110"/>
                    <a:pt x="833" y="110"/>
                    <a:pt x="833" y="110"/>
                  </a:cubicBezTo>
                  <a:cubicBezTo>
                    <a:pt x="833" y="111"/>
                    <a:pt x="834" y="111"/>
                    <a:pt x="835" y="112"/>
                  </a:cubicBezTo>
                  <a:cubicBezTo>
                    <a:pt x="835" y="112"/>
                    <a:pt x="835" y="112"/>
                    <a:pt x="835" y="112"/>
                  </a:cubicBezTo>
                  <a:cubicBezTo>
                    <a:pt x="817" y="143"/>
                    <a:pt x="817" y="143"/>
                    <a:pt x="817" y="143"/>
                  </a:cubicBezTo>
                  <a:moveTo>
                    <a:pt x="339" y="126"/>
                  </a:moveTo>
                  <a:cubicBezTo>
                    <a:pt x="339" y="126"/>
                    <a:pt x="339" y="126"/>
                    <a:pt x="339" y="126"/>
                  </a:cubicBezTo>
                  <a:cubicBezTo>
                    <a:pt x="323" y="94"/>
                    <a:pt x="323" y="94"/>
                    <a:pt x="323" y="94"/>
                  </a:cubicBezTo>
                  <a:cubicBezTo>
                    <a:pt x="323" y="94"/>
                    <a:pt x="323" y="94"/>
                    <a:pt x="323" y="94"/>
                  </a:cubicBezTo>
                  <a:cubicBezTo>
                    <a:pt x="325" y="93"/>
                    <a:pt x="326" y="92"/>
                    <a:pt x="327" y="92"/>
                  </a:cubicBezTo>
                  <a:cubicBezTo>
                    <a:pt x="327" y="92"/>
                    <a:pt x="327" y="92"/>
                    <a:pt x="327" y="92"/>
                  </a:cubicBezTo>
                  <a:cubicBezTo>
                    <a:pt x="343" y="124"/>
                    <a:pt x="343" y="124"/>
                    <a:pt x="343" y="124"/>
                  </a:cubicBezTo>
                  <a:cubicBezTo>
                    <a:pt x="343" y="124"/>
                    <a:pt x="343" y="124"/>
                    <a:pt x="343" y="124"/>
                  </a:cubicBezTo>
                  <a:cubicBezTo>
                    <a:pt x="342" y="125"/>
                    <a:pt x="340" y="125"/>
                    <a:pt x="339" y="126"/>
                  </a:cubicBezTo>
                  <a:cubicBezTo>
                    <a:pt x="339" y="126"/>
                    <a:pt x="339" y="126"/>
                    <a:pt x="339" y="126"/>
                  </a:cubicBezTo>
                  <a:moveTo>
                    <a:pt x="758" y="113"/>
                  </a:moveTo>
                  <a:cubicBezTo>
                    <a:pt x="758" y="113"/>
                    <a:pt x="758" y="113"/>
                    <a:pt x="758" y="113"/>
                  </a:cubicBezTo>
                  <a:cubicBezTo>
                    <a:pt x="772" y="80"/>
                    <a:pt x="772" y="80"/>
                    <a:pt x="772" y="80"/>
                  </a:cubicBezTo>
                  <a:cubicBezTo>
                    <a:pt x="773" y="80"/>
                    <a:pt x="773" y="80"/>
                    <a:pt x="773" y="80"/>
                  </a:cubicBezTo>
                  <a:cubicBezTo>
                    <a:pt x="774" y="81"/>
                    <a:pt x="775" y="81"/>
                    <a:pt x="776" y="82"/>
                  </a:cubicBezTo>
                  <a:cubicBezTo>
                    <a:pt x="776" y="82"/>
                    <a:pt x="776" y="82"/>
                    <a:pt x="776" y="82"/>
                  </a:cubicBezTo>
                  <a:cubicBezTo>
                    <a:pt x="776" y="82"/>
                    <a:pt x="776" y="82"/>
                    <a:pt x="776" y="82"/>
                  </a:cubicBezTo>
                  <a:cubicBezTo>
                    <a:pt x="762" y="115"/>
                    <a:pt x="762" y="115"/>
                    <a:pt x="762" y="115"/>
                  </a:cubicBezTo>
                  <a:cubicBezTo>
                    <a:pt x="762" y="115"/>
                    <a:pt x="762" y="115"/>
                    <a:pt x="762" y="115"/>
                  </a:cubicBezTo>
                  <a:cubicBezTo>
                    <a:pt x="761" y="114"/>
                    <a:pt x="759" y="114"/>
                    <a:pt x="758" y="113"/>
                  </a:cubicBezTo>
                  <a:cubicBezTo>
                    <a:pt x="758" y="113"/>
                    <a:pt x="758" y="113"/>
                    <a:pt x="758" y="113"/>
                  </a:cubicBezTo>
                  <a:moveTo>
                    <a:pt x="396" y="102"/>
                  </a:moveTo>
                  <a:cubicBezTo>
                    <a:pt x="384" y="68"/>
                    <a:pt x="384" y="68"/>
                    <a:pt x="384" y="68"/>
                  </a:cubicBezTo>
                  <a:cubicBezTo>
                    <a:pt x="384" y="68"/>
                    <a:pt x="384" y="68"/>
                    <a:pt x="384" y="68"/>
                  </a:cubicBezTo>
                  <a:cubicBezTo>
                    <a:pt x="385" y="67"/>
                    <a:pt x="387" y="67"/>
                    <a:pt x="388" y="67"/>
                  </a:cubicBezTo>
                  <a:cubicBezTo>
                    <a:pt x="388" y="66"/>
                    <a:pt x="388" y="66"/>
                    <a:pt x="388" y="66"/>
                  </a:cubicBezTo>
                  <a:cubicBezTo>
                    <a:pt x="388" y="67"/>
                    <a:pt x="388" y="67"/>
                    <a:pt x="388" y="67"/>
                  </a:cubicBezTo>
                  <a:cubicBezTo>
                    <a:pt x="400" y="101"/>
                    <a:pt x="400" y="101"/>
                    <a:pt x="400" y="101"/>
                  </a:cubicBezTo>
                  <a:cubicBezTo>
                    <a:pt x="400" y="101"/>
                    <a:pt x="400" y="101"/>
                    <a:pt x="400" y="101"/>
                  </a:cubicBezTo>
                  <a:cubicBezTo>
                    <a:pt x="399" y="101"/>
                    <a:pt x="397" y="101"/>
                    <a:pt x="396" y="102"/>
                  </a:cubicBezTo>
                  <a:cubicBezTo>
                    <a:pt x="396" y="102"/>
                    <a:pt x="396" y="102"/>
                    <a:pt x="396" y="102"/>
                  </a:cubicBezTo>
                  <a:moveTo>
                    <a:pt x="704" y="94"/>
                  </a:moveTo>
                  <a:cubicBezTo>
                    <a:pt x="704" y="94"/>
                    <a:pt x="704" y="94"/>
                    <a:pt x="704" y="94"/>
                  </a:cubicBezTo>
                  <a:cubicBezTo>
                    <a:pt x="702" y="93"/>
                    <a:pt x="701" y="93"/>
                    <a:pt x="700" y="93"/>
                  </a:cubicBezTo>
                  <a:cubicBezTo>
                    <a:pt x="700" y="93"/>
                    <a:pt x="700" y="93"/>
                    <a:pt x="700" y="93"/>
                  </a:cubicBezTo>
                  <a:cubicBezTo>
                    <a:pt x="710" y="58"/>
                    <a:pt x="710" y="58"/>
                    <a:pt x="710" y="58"/>
                  </a:cubicBezTo>
                  <a:cubicBezTo>
                    <a:pt x="710" y="58"/>
                    <a:pt x="710" y="58"/>
                    <a:pt x="710" y="58"/>
                  </a:cubicBezTo>
                  <a:cubicBezTo>
                    <a:pt x="711" y="58"/>
                    <a:pt x="712" y="59"/>
                    <a:pt x="714" y="59"/>
                  </a:cubicBezTo>
                  <a:cubicBezTo>
                    <a:pt x="714" y="59"/>
                    <a:pt x="714" y="59"/>
                    <a:pt x="714" y="59"/>
                  </a:cubicBezTo>
                  <a:cubicBezTo>
                    <a:pt x="714" y="59"/>
                    <a:pt x="714" y="59"/>
                    <a:pt x="714" y="59"/>
                  </a:cubicBezTo>
                  <a:cubicBezTo>
                    <a:pt x="704" y="94"/>
                    <a:pt x="704" y="94"/>
                    <a:pt x="704" y="94"/>
                  </a:cubicBezTo>
                  <a:moveTo>
                    <a:pt x="455" y="85"/>
                  </a:moveTo>
                  <a:cubicBezTo>
                    <a:pt x="455" y="85"/>
                    <a:pt x="455" y="85"/>
                    <a:pt x="455" y="85"/>
                  </a:cubicBezTo>
                  <a:cubicBezTo>
                    <a:pt x="448" y="50"/>
                    <a:pt x="448" y="50"/>
                    <a:pt x="448" y="50"/>
                  </a:cubicBezTo>
                  <a:cubicBezTo>
                    <a:pt x="448" y="50"/>
                    <a:pt x="448" y="50"/>
                    <a:pt x="448" y="50"/>
                  </a:cubicBezTo>
                  <a:cubicBezTo>
                    <a:pt x="449" y="50"/>
                    <a:pt x="451" y="49"/>
                    <a:pt x="452" y="49"/>
                  </a:cubicBezTo>
                  <a:cubicBezTo>
                    <a:pt x="452" y="49"/>
                    <a:pt x="452" y="49"/>
                    <a:pt x="452" y="49"/>
                  </a:cubicBezTo>
                  <a:cubicBezTo>
                    <a:pt x="459" y="84"/>
                    <a:pt x="459" y="84"/>
                    <a:pt x="459" y="84"/>
                  </a:cubicBezTo>
                  <a:cubicBezTo>
                    <a:pt x="459" y="84"/>
                    <a:pt x="459" y="84"/>
                    <a:pt x="459" y="84"/>
                  </a:cubicBezTo>
                  <a:cubicBezTo>
                    <a:pt x="458" y="84"/>
                    <a:pt x="457" y="85"/>
                    <a:pt x="455" y="85"/>
                  </a:cubicBezTo>
                  <a:cubicBezTo>
                    <a:pt x="455" y="85"/>
                    <a:pt x="455" y="85"/>
                    <a:pt x="455" y="85"/>
                  </a:cubicBezTo>
                  <a:moveTo>
                    <a:pt x="644" y="80"/>
                  </a:moveTo>
                  <a:cubicBezTo>
                    <a:pt x="643" y="80"/>
                    <a:pt x="643" y="80"/>
                    <a:pt x="643" y="80"/>
                  </a:cubicBezTo>
                  <a:cubicBezTo>
                    <a:pt x="642" y="80"/>
                    <a:pt x="641" y="80"/>
                    <a:pt x="640" y="79"/>
                  </a:cubicBezTo>
                  <a:cubicBezTo>
                    <a:pt x="639" y="79"/>
                    <a:pt x="639" y="79"/>
                    <a:pt x="639" y="79"/>
                  </a:cubicBezTo>
                  <a:cubicBezTo>
                    <a:pt x="639" y="79"/>
                    <a:pt x="639" y="79"/>
                    <a:pt x="639" y="79"/>
                  </a:cubicBezTo>
                  <a:cubicBezTo>
                    <a:pt x="645" y="44"/>
                    <a:pt x="645" y="44"/>
                    <a:pt x="645" y="44"/>
                  </a:cubicBezTo>
                  <a:cubicBezTo>
                    <a:pt x="645" y="44"/>
                    <a:pt x="645" y="44"/>
                    <a:pt x="645" y="44"/>
                  </a:cubicBezTo>
                  <a:cubicBezTo>
                    <a:pt x="647" y="44"/>
                    <a:pt x="648" y="44"/>
                    <a:pt x="649" y="44"/>
                  </a:cubicBezTo>
                  <a:cubicBezTo>
                    <a:pt x="649" y="45"/>
                    <a:pt x="649" y="45"/>
                    <a:pt x="649" y="45"/>
                  </a:cubicBezTo>
                  <a:cubicBezTo>
                    <a:pt x="644" y="80"/>
                    <a:pt x="644" y="80"/>
                    <a:pt x="644" y="80"/>
                  </a:cubicBezTo>
                  <a:moveTo>
                    <a:pt x="516" y="76"/>
                  </a:moveTo>
                  <a:cubicBezTo>
                    <a:pt x="513" y="40"/>
                    <a:pt x="513" y="40"/>
                    <a:pt x="513" y="40"/>
                  </a:cubicBezTo>
                  <a:cubicBezTo>
                    <a:pt x="514" y="40"/>
                    <a:pt x="514" y="40"/>
                    <a:pt x="514" y="40"/>
                  </a:cubicBezTo>
                  <a:cubicBezTo>
                    <a:pt x="515" y="40"/>
                    <a:pt x="516" y="39"/>
                    <a:pt x="517" y="39"/>
                  </a:cubicBezTo>
                  <a:cubicBezTo>
                    <a:pt x="518" y="39"/>
                    <a:pt x="518" y="39"/>
                    <a:pt x="518" y="39"/>
                  </a:cubicBezTo>
                  <a:cubicBezTo>
                    <a:pt x="521" y="75"/>
                    <a:pt x="521" y="75"/>
                    <a:pt x="521" y="75"/>
                  </a:cubicBezTo>
                  <a:cubicBezTo>
                    <a:pt x="520" y="75"/>
                    <a:pt x="520" y="75"/>
                    <a:pt x="520" y="75"/>
                  </a:cubicBezTo>
                  <a:cubicBezTo>
                    <a:pt x="519" y="75"/>
                    <a:pt x="518" y="75"/>
                    <a:pt x="517" y="76"/>
                  </a:cubicBezTo>
                  <a:cubicBezTo>
                    <a:pt x="516" y="76"/>
                    <a:pt x="516" y="76"/>
                    <a:pt x="516" y="76"/>
                  </a:cubicBezTo>
                  <a:moveTo>
                    <a:pt x="582" y="74"/>
                  </a:moveTo>
                  <a:cubicBezTo>
                    <a:pt x="581" y="74"/>
                    <a:pt x="579" y="74"/>
                    <a:pt x="578" y="74"/>
                  </a:cubicBezTo>
                  <a:cubicBezTo>
                    <a:pt x="578" y="74"/>
                    <a:pt x="578" y="74"/>
                    <a:pt x="578" y="74"/>
                  </a:cubicBezTo>
                  <a:cubicBezTo>
                    <a:pt x="578" y="74"/>
                    <a:pt x="578" y="74"/>
                    <a:pt x="578" y="74"/>
                  </a:cubicBezTo>
                  <a:cubicBezTo>
                    <a:pt x="579" y="38"/>
                    <a:pt x="579" y="38"/>
                    <a:pt x="579" y="38"/>
                  </a:cubicBezTo>
                  <a:cubicBezTo>
                    <a:pt x="579" y="38"/>
                    <a:pt x="579" y="38"/>
                    <a:pt x="579" y="38"/>
                  </a:cubicBezTo>
                  <a:cubicBezTo>
                    <a:pt x="581" y="38"/>
                    <a:pt x="582" y="38"/>
                    <a:pt x="583" y="38"/>
                  </a:cubicBezTo>
                  <a:cubicBezTo>
                    <a:pt x="584" y="38"/>
                    <a:pt x="584" y="38"/>
                    <a:pt x="584" y="38"/>
                  </a:cubicBezTo>
                  <a:cubicBezTo>
                    <a:pt x="582" y="74"/>
                    <a:pt x="582" y="74"/>
                    <a:pt x="582" y="74"/>
                  </a:cubicBezTo>
                  <a:cubicBezTo>
                    <a:pt x="582" y="74"/>
                    <a:pt x="582" y="74"/>
                    <a:pt x="582" y="74"/>
                  </a:cubicBezTo>
                  <a:moveTo>
                    <a:pt x="563" y="0"/>
                  </a:moveTo>
                  <a:cubicBezTo>
                    <a:pt x="562" y="0"/>
                    <a:pt x="561" y="0"/>
                    <a:pt x="560" y="0"/>
                  </a:cubicBezTo>
                  <a:cubicBezTo>
                    <a:pt x="552" y="0"/>
                    <a:pt x="543" y="0"/>
                    <a:pt x="534" y="1"/>
                  </a:cubicBezTo>
                  <a:cubicBezTo>
                    <a:pt x="534" y="12"/>
                    <a:pt x="534" y="12"/>
                    <a:pt x="534" y="12"/>
                  </a:cubicBezTo>
                  <a:cubicBezTo>
                    <a:pt x="237" y="27"/>
                    <a:pt x="0" y="273"/>
                    <a:pt x="0" y="574"/>
                  </a:cubicBezTo>
                  <a:cubicBezTo>
                    <a:pt x="94" y="574"/>
                    <a:pt x="94" y="574"/>
                    <a:pt x="94" y="574"/>
                  </a:cubicBezTo>
                  <a:cubicBezTo>
                    <a:pt x="94" y="315"/>
                    <a:pt x="304" y="105"/>
                    <a:pt x="563" y="105"/>
                  </a:cubicBezTo>
                  <a:cubicBezTo>
                    <a:pt x="822" y="105"/>
                    <a:pt x="1031" y="315"/>
                    <a:pt x="1031" y="574"/>
                  </a:cubicBezTo>
                  <a:cubicBezTo>
                    <a:pt x="1031" y="708"/>
                    <a:pt x="975" y="829"/>
                    <a:pt x="884" y="915"/>
                  </a:cubicBezTo>
                  <a:cubicBezTo>
                    <a:pt x="896" y="927"/>
                    <a:pt x="896" y="927"/>
                    <a:pt x="896" y="927"/>
                  </a:cubicBezTo>
                  <a:cubicBezTo>
                    <a:pt x="919" y="952"/>
                    <a:pt x="919" y="952"/>
                    <a:pt x="919" y="952"/>
                  </a:cubicBezTo>
                  <a:cubicBezTo>
                    <a:pt x="949" y="983"/>
                    <a:pt x="949" y="983"/>
                    <a:pt x="949" y="983"/>
                  </a:cubicBezTo>
                  <a:cubicBezTo>
                    <a:pt x="963" y="998"/>
                    <a:pt x="963" y="998"/>
                    <a:pt x="963" y="998"/>
                  </a:cubicBezTo>
                  <a:cubicBezTo>
                    <a:pt x="1075" y="892"/>
                    <a:pt x="1146" y="741"/>
                    <a:pt x="1146" y="574"/>
                  </a:cubicBezTo>
                  <a:cubicBezTo>
                    <a:pt x="1146" y="563"/>
                    <a:pt x="1145" y="553"/>
                    <a:pt x="1145" y="542"/>
                  </a:cubicBezTo>
                  <a:cubicBezTo>
                    <a:pt x="1124" y="543"/>
                    <a:pt x="1124" y="543"/>
                    <a:pt x="1124" y="543"/>
                  </a:cubicBezTo>
                  <a:cubicBezTo>
                    <a:pt x="1117" y="411"/>
                    <a:pt x="1065" y="292"/>
                    <a:pt x="982" y="199"/>
                  </a:cubicBezTo>
                  <a:cubicBezTo>
                    <a:pt x="991" y="192"/>
                    <a:pt x="991" y="192"/>
                    <a:pt x="991" y="192"/>
                  </a:cubicBezTo>
                  <a:cubicBezTo>
                    <a:pt x="886" y="74"/>
                    <a:pt x="733" y="0"/>
                    <a:pt x="5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4" name="Freeform 62"/>
            <p:cNvSpPr>
              <a:spLocks noEditPoints="1"/>
            </p:cNvSpPr>
            <p:nvPr/>
          </p:nvSpPr>
          <p:spPr bwMode="auto">
            <a:xfrm>
              <a:off x="5375276" y="2697163"/>
              <a:ext cx="1404938" cy="1471613"/>
            </a:xfrm>
            <a:custGeom>
              <a:avLst/>
              <a:gdLst>
                <a:gd name="T0" fmla="*/ 427 w 440"/>
                <a:gd name="T1" fmla="*/ 249 h 456"/>
                <a:gd name="T2" fmla="*/ 424 w 440"/>
                <a:gd name="T3" fmla="*/ 186 h 456"/>
                <a:gd name="T4" fmla="*/ 353 w 440"/>
                <a:gd name="T5" fmla="*/ 71 h 456"/>
                <a:gd name="T6" fmla="*/ 361 w 440"/>
                <a:gd name="T7" fmla="*/ 61 h 456"/>
                <a:gd name="T8" fmla="*/ 292 w 440"/>
                <a:gd name="T9" fmla="*/ 24 h 456"/>
                <a:gd name="T10" fmla="*/ 82 w 440"/>
                <a:gd name="T11" fmla="*/ 69 h 456"/>
                <a:gd name="T12" fmla="*/ 16 w 440"/>
                <a:gd name="T13" fmla="*/ 273 h 456"/>
                <a:gd name="T14" fmla="*/ 160 w 440"/>
                <a:gd name="T15" fmla="*/ 432 h 456"/>
                <a:gd name="T16" fmla="*/ 370 w 440"/>
                <a:gd name="T17" fmla="*/ 387 h 456"/>
                <a:gd name="T18" fmla="*/ 440 w 440"/>
                <a:gd name="T19" fmla="*/ 250 h 456"/>
                <a:gd name="T20" fmla="*/ 427 w 440"/>
                <a:gd name="T21" fmla="*/ 249 h 456"/>
                <a:gd name="T22" fmla="*/ 353 w 440"/>
                <a:gd name="T23" fmla="*/ 368 h 456"/>
                <a:gd name="T24" fmla="*/ 298 w 440"/>
                <a:gd name="T25" fmla="*/ 402 h 456"/>
                <a:gd name="T26" fmla="*/ 302 w 440"/>
                <a:gd name="T27" fmla="*/ 412 h 456"/>
                <a:gd name="T28" fmla="*/ 165 w 440"/>
                <a:gd name="T29" fmla="*/ 417 h 456"/>
                <a:gd name="T30" fmla="*/ 32 w 440"/>
                <a:gd name="T31" fmla="*/ 269 h 456"/>
                <a:gd name="T32" fmla="*/ 28 w 440"/>
                <a:gd name="T33" fmla="*/ 241 h 456"/>
                <a:gd name="T34" fmla="*/ 38 w 440"/>
                <a:gd name="T35" fmla="*/ 240 h 456"/>
                <a:gd name="T36" fmla="*/ 100 w 440"/>
                <a:gd name="T37" fmla="*/ 88 h 456"/>
                <a:gd name="T38" fmla="*/ 169 w 440"/>
                <a:gd name="T39" fmla="*/ 48 h 456"/>
                <a:gd name="T40" fmla="*/ 166 w 440"/>
                <a:gd name="T41" fmla="*/ 38 h 456"/>
                <a:gd name="T42" fmla="*/ 199 w 440"/>
                <a:gd name="T43" fmla="*/ 31 h 456"/>
                <a:gd name="T44" fmla="*/ 200 w 440"/>
                <a:gd name="T45" fmla="*/ 41 h 456"/>
                <a:gd name="T46" fmla="*/ 233 w 440"/>
                <a:gd name="T47" fmla="*/ 39 h 456"/>
                <a:gd name="T48" fmla="*/ 233 w 440"/>
                <a:gd name="T49" fmla="*/ 29 h 456"/>
                <a:gd name="T50" fmla="*/ 287 w 440"/>
                <a:gd name="T51" fmla="*/ 38 h 456"/>
                <a:gd name="T52" fmla="*/ 296 w 440"/>
                <a:gd name="T53" fmla="*/ 41 h 456"/>
                <a:gd name="T54" fmla="*/ 292 w 440"/>
                <a:gd name="T55" fmla="*/ 51 h 456"/>
                <a:gd name="T56" fmla="*/ 411 w 440"/>
                <a:gd name="T57" fmla="*/ 188 h 456"/>
                <a:gd name="T58" fmla="*/ 353 w 440"/>
                <a:gd name="T59" fmla="*/ 368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40" h="456">
                  <a:moveTo>
                    <a:pt x="427" y="249"/>
                  </a:moveTo>
                  <a:cubicBezTo>
                    <a:pt x="429" y="228"/>
                    <a:pt x="428" y="207"/>
                    <a:pt x="424" y="186"/>
                  </a:cubicBezTo>
                  <a:cubicBezTo>
                    <a:pt x="414" y="140"/>
                    <a:pt x="388" y="99"/>
                    <a:pt x="353" y="71"/>
                  </a:cubicBezTo>
                  <a:cubicBezTo>
                    <a:pt x="361" y="61"/>
                    <a:pt x="361" y="61"/>
                    <a:pt x="361" y="61"/>
                  </a:cubicBezTo>
                  <a:cubicBezTo>
                    <a:pt x="341" y="44"/>
                    <a:pt x="318" y="32"/>
                    <a:pt x="292" y="24"/>
                  </a:cubicBezTo>
                  <a:cubicBezTo>
                    <a:pt x="219" y="0"/>
                    <a:pt x="139" y="17"/>
                    <a:pt x="82" y="69"/>
                  </a:cubicBezTo>
                  <a:cubicBezTo>
                    <a:pt x="25" y="120"/>
                    <a:pt x="0" y="198"/>
                    <a:pt x="16" y="273"/>
                  </a:cubicBezTo>
                  <a:cubicBezTo>
                    <a:pt x="32" y="348"/>
                    <a:pt x="87" y="408"/>
                    <a:pt x="160" y="432"/>
                  </a:cubicBezTo>
                  <a:cubicBezTo>
                    <a:pt x="233" y="456"/>
                    <a:pt x="313" y="439"/>
                    <a:pt x="370" y="387"/>
                  </a:cubicBezTo>
                  <a:cubicBezTo>
                    <a:pt x="410" y="351"/>
                    <a:pt x="434" y="302"/>
                    <a:pt x="440" y="250"/>
                  </a:cubicBezTo>
                  <a:lnTo>
                    <a:pt x="427" y="249"/>
                  </a:lnTo>
                  <a:close/>
                  <a:moveTo>
                    <a:pt x="353" y="368"/>
                  </a:moveTo>
                  <a:cubicBezTo>
                    <a:pt x="336" y="383"/>
                    <a:pt x="318" y="394"/>
                    <a:pt x="298" y="402"/>
                  </a:cubicBezTo>
                  <a:cubicBezTo>
                    <a:pt x="302" y="412"/>
                    <a:pt x="302" y="412"/>
                    <a:pt x="302" y="412"/>
                  </a:cubicBezTo>
                  <a:cubicBezTo>
                    <a:pt x="259" y="430"/>
                    <a:pt x="210" y="432"/>
                    <a:pt x="165" y="417"/>
                  </a:cubicBezTo>
                  <a:cubicBezTo>
                    <a:pt x="97" y="395"/>
                    <a:pt x="46" y="339"/>
                    <a:pt x="32" y="269"/>
                  </a:cubicBezTo>
                  <a:cubicBezTo>
                    <a:pt x="29" y="260"/>
                    <a:pt x="28" y="250"/>
                    <a:pt x="28" y="241"/>
                  </a:cubicBezTo>
                  <a:cubicBezTo>
                    <a:pt x="38" y="240"/>
                    <a:pt x="38" y="240"/>
                    <a:pt x="38" y="240"/>
                  </a:cubicBezTo>
                  <a:cubicBezTo>
                    <a:pt x="34" y="183"/>
                    <a:pt x="56" y="127"/>
                    <a:pt x="100" y="88"/>
                  </a:cubicBezTo>
                  <a:cubicBezTo>
                    <a:pt x="120" y="69"/>
                    <a:pt x="144" y="56"/>
                    <a:pt x="169" y="48"/>
                  </a:cubicBezTo>
                  <a:cubicBezTo>
                    <a:pt x="166" y="38"/>
                    <a:pt x="166" y="38"/>
                    <a:pt x="166" y="38"/>
                  </a:cubicBezTo>
                  <a:cubicBezTo>
                    <a:pt x="177" y="35"/>
                    <a:pt x="188" y="32"/>
                    <a:pt x="199" y="31"/>
                  </a:cubicBezTo>
                  <a:cubicBezTo>
                    <a:pt x="200" y="41"/>
                    <a:pt x="200" y="41"/>
                    <a:pt x="200" y="41"/>
                  </a:cubicBezTo>
                  <a:cubicBezTo>
                    <a:pt x="211" y="39"/>
                    <a:pt x="222" y="39"/>
                    <a:pt x="233" y="39"/>
                  </a:cubicBezTo>
                  <a:cubicBezTo>
                    <a:pt x="233" y="29"/>
                    <a:pt x="233" y="29"/>
                    <a:pt x="233" y="29"/>
                  </a:cubicBezTo>
                  <a:cubicBezTo>
                    <a:pt x="251" y="30"/>
                    <a:pt x="270" y="33"/>
                    <a:pt x="287" y="38"/>
                  </a:cubicBezTo>
                  <a:cubicBezTo>
                    <a:pt x="290" y="39"/>
                    <a:pt x="293" y="40"/>
                    <a:pt x="296" y="41"/>
                  </a:cubicBezTo>
                  <a:cubicBezTo>
                    <a:pt x="292" y="51"/>
                    <a:pt x="292" y="51"/>
                    <a:pt x="292" y="51"/>
                  </a:cubicBezTo>
                  <a:cubicBezTo>
                    <a:pt x="352" y="73"/>
                    <a:pt x="397" y="125"/>
                    <a:pt x="411" y="188"/>
                  </a:cubicBezTo>
                  <a:cubicBezTo>
                    <a:pt x="425" y="254"/>
                    <a:pt x="403" y="323"/>
                    <a:pt x="353" y="3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5" name="Freeform 63"/>
            <p:cNvSpPr>
              <a:spLocks noEditPoints="1"/>
            </p:cNvSpPr>
            <p:nvPr/>
          </p:nvSpPr>
          <p:spPr bwMode="auto">
            <a:xfrm>
              <a:off x="3983038" y="1357313"/>
              <a:ext cx="4078288" cy="4130675"/>
            </a:xfrm>
            <a:custGeom>
              <a:avLst/>
              <a:gdLst>
                <a:gd name="T0" fmla="*/ 1277 w 1277"/>
                <a:gd name="T1" fmla="*/ 643 h 1280"/>
                <a:gd name="T2" fmla="*/ 1101 w 1277"/>
                <a:gd name="T3" fmla="*/ 212 h 1280"/>
                <a:gd name="T4" fmla="*/ 1113 w 1277"/>
                <a:gd name="T5" fmla="*/ 200 h 1280"/>
                <a:gd name="T6" fmla="*/ 1146 w 1277"/>
                <a:gd name="T7" fmla="*/ 168 h 1280"/>
                <a:gd name="T8" fmla="*/ 1147 w 1277"/>
                <a:gd name="T9" fmla="*/ 148 h 1280"/>
                <a:gd name="T10" fmla="*/ 1099 w 1277"/>
                <a:gd name="T11" fmla="*/ 106 h 1280"/>
                <a:gd name="T12" fmla="*/ 1086 w 1277"/>
                <a:gd name="T13" fmla="*/ 104 h 1280"/>
                <a:gd name="T14" fmla="*/ 1040 w 1277"/>
                <a:gd name="T15" fmla="*/ 123 h 1280"/>
                <a:gd name="T16" fmla="*/ 665 w 1277"/>
                <a:gd name="T17" fmla="*/ 0 h 1280"/>
                <a:gd name="T18" fmla="*/ 664 w 1277"/>
                <a:gd name="T19" fmla="*/ 28 h 1280"/>
                <a:gd name="T20" fmla="*/ 662 w 1277"/>
                <a:gd name="T21" fmla="*/ 28 h 1280"/>
                <a:gd name="T22" fmla="*/ 285 w 1277"/>
                <a:gd name="T23" fmla="*/ 156 h 1280"/>
                <a:gd name="T24" fmla="*/ 268 w 1277"/>
                <a:gd name="T25" fmla="*/ 134 h 1280"/>
                <a:gd name="T26" fmla="*/ 104 w 1277"/>
                <a:gd name="T27" fmla="*/ 323 h 1280"/>
                <a:gd name="T28" fmla="*/ 112 w 1277"/>
                <a:gd name="T29" fmla="*/ 365 h 1280"/>
                <a:gd name="T30" fmla="*/ 46 w 1277"/>
                <a:gd name="T31" fmla="*/ 643 h 1280"/>
                <a:gd name="T32" fmla="*/ 65 w 1277"/>
                <a:gd name="T33" fmla="*/ 792 h 1280"/>
                <a:gd name="T34" fmla="*/ 0 w 1277"/>
                <a:gd name="T35" fmla="*/ 799 h 1280"/>
                <a:gd name="T36" fmla="*/ 37 w 1277"/>
                <a:gd name="T37" fmla="*/ 911 h 1280"/>
                <a:gd name="T38" fmla="*/ 78 w 1277"/>
                <a:gd name="T39" fmla="*/ 914 h 1280"/>
                <a:gd name="T40" fmla="*/ 368 w 1277"/>
                <a:gd name="T41" fmla="*/ 1215 h 1280"/>
                <a:gd name="T42" fmla="*/ 381 w 1277"/>
                <a:gd name="T43" fmla="*/ 1190 h 1280"/>
                <a:gd name="T44" fmla="*/ 662 w 1277"/>
                <a:gd name="T45" fmla="*/ 1258 h 1280"/>
                <a:gd name="T46" fmla="*/ 744 w 1277"/>
                <a:gd name="T47" fmla="*/ 1253 h 1280"/>
                <a:gd name="T48" fmla="*/ 746 w 1277"/>
                <a:gd name="T49" fmla="*/ 1270 h 1280"/>
                <a:gd name="T50" fmla="*/ 758 w 1277"/>
                <a:gd name="T51" fmla="*/ 1279 h 1280"/>
                <a:gd name="T52" fmla="*/ 1021 w 1277"/>
                <a:gd name="T53" fmla="*/ 1176 h 1280"/>
                <a:gd name="T54" fmla="*/ 1042 w 1277"/>
                <a:gd name="T55" fmla="*/ 1161 h 1280"/>
                <a:gd name="T56" fmla="*/ 1033 w 1277"/>
                <a:gd name="T57" fmla="*/ 1134 h 1280"/>
                <a:gd name="T58" fmla="*/ 1277 w 1277"/>
                <a:gd name="T59" fmla="*/ 643 h 1280"/>
                <a:gd name="T60" fmla="*/ 662 w 1277"/>
                <a:gd name="T61" fmla="*/ 1241 h 1280"/>
                <a:gd name="T62" fmla="*/ 64 w 1277"/>
                <a:gd name="T63" fmla="*/ 643 h 1280"/>
                <a:gd name="T64" fmla="*/ 662 w 1277"/>
                <a:gd name="T65" fmla="*/ 45 h 1280"/>
                <a:gd name="T66" fmla="*/ 1259 w 1277"/>
                <a:gd name="T67" fmla="*/ 643 h 1280"/>
                <a:gd name="T68" fmla="*/ 662 w 1277"/>
                <a:gd name="T69" fmla="*/ 1241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7" h="1280">
                  <a:moveTo>
                    <a:pt x="1277" y="643"/>
                  </a:moveTo>
                  <a:cubicBezTo>
                    <a:pt x="1277" y="475"/>
                    <a:pt x="1210" y="323"/>
                    <a:pt x="1101" y="212"/>
                  </a:cubicBezTo>
                  <a:cubicBezTo>
                    <a:pt x="1113" y="200"/>
                    <a:pt x="1113" y="200"/>
                    <a:pt x="1113" y="200"/>
                  </a:cubicBezTo>
                  <a:cubicBezTo>
                    <a:pt x="1146" y="168"/>
                    <a:pt x="1146" y="168"/>
                    <a:pt x="1146" y="168"/>
                  </a:cubicBezTo>
                  <a:cubicBezTo>
                    <a:pt x="1152" y="163"/>
                    <a:pt x="1152" y="154"/>
                    <a:pt x="1147" y="148"/>
                  </a:cubicBezTo>
                  <a:cubicBezTo>
                    <a:pt x="1129" y="130"/>
                    <a:pt x="1121" y="122"/>
                    <a:pt x="1099" y="106"/>
                  </a:cubicBezTo>
                  <a:cubicBezTo>
                    <a:pt x="1095" y="103"/>
                    <a:pt x="1090" y="102"/>
                    <a:pt x="1086" y="104"/>
                  </a:cubicBezTo>
                  <a:cubicBezTo>
                    <a:pt x="1040" y="123"/>
                    <a:pt x="1040" y="123"/>
                    <a:pt x="1040" y="123"/>
                  </a:cubicBezTo>
                  <a:cubicBezTo>
                    <a:pt x="934" y="46"/>
                    <a:pt x="805" y="0"/>
                    <a:pt x="665" y="0"/>
                  </a:cubicBezTo>
                  <a:cubicBezTo>
                    <a:pt x="664" y="28"/>
                    <a:pt x="664" y="28"/>
                    <a:pt x="664" y="28"/>
                  </a:cubicBezTo>
                  <a:cubicBezTo>
                    <a:pt x="664" y="28"/>
                    <a:pt x="663" y="28"/>
                    <a:pt x="662" y="28"/>
                  </a:cubicBezTo>
                  <a:cubicBezTo>
                    <a:pt x="520" y="28"/>
                    <a:pt x="389" y="75"/>
                    <a:pt x="285" y="156"/>
                  </a:cubicBezTo>
                  <a:cubicBezTo>
                    <a:pt x="268" y="134"/>
                    <a:pt x="268" y="134"/>
                    <a:pt x="268" y="134"/>
                  </a:cubicBezTo>
                  <a:cubicBezTo>
                    <a:pt x="203" y="184"/>
                    <a:pt x="147" y="248"/>
                    <a:pt x="104" y="323"/>
                  </a:cubicBezTo>
                  <a:cubicBezTo>
                    <a:pt x="99" y="331"/>
                    <a:pt x="107" y="352"/>
                    <a:pt x="112" y="365"/>
                  </a:cubicBezTo>
                  <a:cubicBezTo>
                    <a:pt x="70" y="448"/>
                    <a:pt x="46" y="543"/>
                    <a:pt x="46" y="643"/>
                  </a:cubicBezTo>
                  <a:cubicBezTo>
                    <a:pt x="46" y="694"/>
                    <a:pt x="53" y="744"/>
                    <a:pt x="65" y="792"/>
                  </a:cubicBezTo>
                  <a:cubicBezTo>
                    <a:pt x="0" y="799"/>
                    <a:pt x="0" y="799"/>
                    <a:pt x="0" y="799"/>
                  </a:cubicBezTo>
                  <a:cubicBezTo>
                    <a:pt x="9" y="834"/>
                    <a:pt x="23" y="878"/>
                    <a:pt x="37" y="911"/>
                  </a:cubicBezTo>
                  <a:cubicBezTo>
                    <a:pt x="39" y="916"/>
                    <a:pt x="59" y="916"/>
                    <a:pt x="78" y="914"/>
                  </a:cubicBezTo>
                  <a:cubicBezTo>
                    <a:pt x="137" y="1039"/>
                    <a:pt x="236" y="1147"/>
                    <a:pt x="368" y="1215"/>
                  </a:cubicBezTo>
                  <a:cubicBezTo>
                    <a:pt x="381" y="1190"/>
                    <a:pt x="381" y="1190"/>
                    <a:pt x="381" y="1190"/>
                  </a:cubicBezTo>
                  <a:cubicBezTo>
                    <a:pt x="465" y="1234"/>
                    <a:pt x="560" y="1258"/>
                    <a:pt x="662" y="1258"/>
                  </a:cubicBezTo>
                  <a:cubicBezTo>
                    <a:pt x="689" y="1258"/>
                    <a:pt x="717" y="1256"/>
                    <a:pt x="744" y="1253"/>
                  </a:cubicBezTo>
                  <a:cubicBezTo>
                    <a:pt x="746" y="1270"/>
                    <a:pt x="746" y="1270"/>
                    <a:pt x="746" y="1270"/>
                  </a:cubicBezTo>
                  <a:cubicBezTo>
                    <a:pt x="747" y="1276"/>
                    <a:pt x="752" y="1280"/>
                    <a:pt x="758" y="1279"/>
                  </a:cubicBezTo>
                  <a:cubicBezTo>
                    <a:pt x="849" y="1265"/>
                    <a:pt x="939" y="1231"/>
                    <a:pt x="1021" y="1176"/>
                  </a:cubicBezTo>
                  <a:cubicBezTo>
                    <a:pt x="1031" y="1169"/>
                    <a:pt x="1032" y="1169"/>
                    <a:pt x="1042" y="1161"/>
                  </a:cubicBezTo>
                  <a:cubicBezTo>
                    <a:pt x="1033" y="1134"/>
                    <a:pt x="1033" y="1134"/>
                    <a:pt x="1033" y="1134"/>
                  </a:cubicBezTo>
                  <a:cubicBezTo>
                    <a:pt x="1181" y="1021"/>
                    <a:pt x="1277" y="843"/>
                    <a:pt x="1277" y="643"/>
                  </a:cubicBezTo>
                  <a:close/>
                  <a:moveTo>
                    <a:pt x="662" y="1241"/>
                  </a:moveTo>
                  <a:cubicBezTo>
                    <a:pt x="331" y="1241"/>
                    <a:pt x="64" y="973"/>
                    <a:pt x="64" y="643"/>
                  </a:cubicBezTo>
                  <a:cubicBezTo>
                    <a:pt x="64" y="313"/>
                    <a:pt x="331" y="45"/>
                    <a:pt x="662" y="45"/>
                  </a:cubicBezTo>
                  <a:cubicBezTo>
                    <a:pt x="992" y="45"/>
                    <a:pt x="1259" y="313"/>
                    <a:pt x="1259" y="643"/>
                  </a:cubicBezTo>
                  <a:cubicBezTo>
                    <a:pt x="1259" y="973"/>
                    <a:pt x="992" y="1241"/>
                    <a:pt x="662" y="12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6" name="组合 5"/>
          <p:cNvGrpSpPr/>
          <p:nvPr/>
        </p:nvGrpSpPr>
        <p:grpSpPr>
          <a:xfrm>
            <a:off x="7662557" y="1731516"/>
            <a:ext cx="1958340" cy="225425"/>
            <a:chOff x="6293163" y="2558553"/>
            <a:chExt cx="3273425" cy="225405"/>
          </a:xfrm>
        </p:grpSpPr>
        <p:cxnSp>
          <p:nvCxnSpPr>
            <p:cNvPr id="406" name="直接连接符 405"/>
            <p:cNvCxnSpPr/>
            <p:nvPr/>
          </p:nvCxnSpPr>
          <p:spPr>
            <a:xfrm>
              <a:off x="6544599" y="2558553"/>
              <a:ext cx="3021989" cy="0"/>
            </a:xfrm>
            <a:prstGeom prst="line">
              <a:avLst/>
            </a:prstGeom>
            <a:ln>
              <a:solidFill>
                <a:srgbClr val="00B4EB"/>
              </a:solidFill>
              <a:prstDash val="lgDashDotDot"/>
            </a:ln>
          </p:spPr>
          <p:style>
            <a:lnRef idx="1">
              <a:schemeClr val="accent1"/>
            </a:lnRef>
            <a:fillRef idx="0">
              <a:schemeClr val="accent1"/>
            </a:fillRef>
            <a:effectRef idx="0">
              <a:schemeClr val="accent1"/>
            </a:effectRef>
            <a:fontRef idx="minor">
              <a:schemeClr val="tx1"/>
            </a:fontRef>
          </p:style>
        </p:cxnSp>
        <p:sp>
          <p:nvSpPr>
            <p:cNvPr id="408" name="Freeform 18"/>
            <p:cNvSpPr/>
            <p:nvPr/>
          </p:nvSpPr>
          <p:spPr bwMode="auto">
            <a:xfrm rot="10800000">
              <a:off x="950943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9" name="Freeform 21"/>
            <p:cNvSpPr/>
            <p:nvPr/>
          </p:nvSpPr>
          <p:spPr bwMode="auto">
            <a:xfrm rot="10800000">
              <a:off x="929830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0" name="Freeform 22"/>
            <p:cNvSpPr/>
            <p:nvPr/>
          </p:nvSpPr>
          <p:spPr bwMode="auto">
            <a:xfrm rot="10800000">
              <a:off x="9228450" y="2746636"/>
              <a:ext cx="0" cy="37322"/>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1" name="Freeform 23"/>
            <p:cNvSpPr/>
            <p:nvPr/>
          </p:nvSpPr>
          <p:spPr bwMode="auto">
            <a:xfrm rot="10800000">
              <a:off x="9566588" y="2738239"/>
              <a:ext cx="0" cy="45719"/>
            </a:xfrm>
            <a:custGeom>
              <a:avLst/>
              <a:gdLst>
                <a:gd name="T0" fmla="*/ 0 h 147"/>
                <a:gd name="T1" fmla="*/ 147 h 147"/>
                <a:gd name="T2" fmla="*/ 0 h 147"/>
              </a:gdLst>
              <a:ahLst/>
              <a:cxnLst>
                <a:cxn ang="0">
                  <a:pos x="0" y="T0"/>
                </a:cxn>
                <a:cxn ang="0">
                  <a:pos x="0" y="T1"/>
                </a:cxn>
                <a:cxn ang="0">
                  <a:pos x="0" y="T2"/>
                </a:cxn>
              </a:cxnLst>
              <a:rect l="0" t="0" r="r" b="b"/>
              <a:pathLst>
                <a:path h="147">
                  <a:moveTo>
                    <a:pt x="0" y="0"/>
                  </a:moveTo>
                  <a:lnTo>
                    <a:pt x="0" y="14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2" name="Freeform 24"/>
            <p:cNvSpPr/>
            <p:nvPr/>
          </p:nvSpPr>
          <p:spPr bwMode="auto">
            <a:xfrm rot="10800000">
              <a:off x="915860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3" name="Freeform 25"/>
            <p:cNvSpPr/>
            <p:nvPr/>
          </p:nvSpPr>
          <p:spPr bwMode="auto">
            <a:xfrm rot="10800000">
              <a:off x="9087163"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4" name="Freeform 26"/>
            <p:cNvSpPr/>
            <p:nvPr/>
          </p:nvSpPr>
          <p:spPr bwMode="auto">
            <a:xfrm rot="10800000">
              <a:off x="902048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5" name="Freeform 27"/>
            <p:cNvSpPr/>
            <p:nvPr/>
          </p:nvSpPr>
          <p:spPr bwMode="auto">
            <a:xfrm rot="10800000">
              <a:off x="895063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6" name="Freeform 28"/>
            <p:cNvSpPr/>
            <p:nvPr/>
          </p:nvSpPr>
          <p:spPr bwMode="auto">
            <a:xfrm rot="10800000">
              <a:off x="882998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7" name="Freeform 29"/>
            <p:cNvSpPr/>
            <p:nvPr/>
          </p:nvSpPr>
          <p:spPr bwMode="auto">
            <a:xfrm rot="10800000">
              <a:off x="875855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8" name="Freeform 30"/>
            <p:cNvSpPr/>
            <p:nvPr/>
          </p:nvSpPr>
          <p:spPr bwMode="auto">
            <a:xfrm rot="10800000">
              <a:off x="868870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9" name="Freeform 31"/>
            <p:cNvSpPr/>
            <p:nvPr/>
          </p:nvSpPr>
          <p:spPr bwMode="auto">
            <a:xfrm rot="10800000">
              <a:off x="861885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0" name="Freeform 32"/>
            <p:cNvSpPr/>
            <p:nvPr/>
          </p:nvSpPr>
          <p:spPr bwMode="auto">
            <a:xfrm rot="10800000">
              <a:off x="8549000" y="2746636"/>
              <a:ext cx="0" cy="37322"/>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1" name="Freeform 34"/>
            <p:cNvSpPr/>
            <p:nvPr/>
          </p:nvSpPr>
          <p:spPr bwMode="auto">
            <a:xfrm rot="10800000">
              <a:off x="847915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2" name="Freeform 35"/>
            <p:cNvSpPr/>
            <p:nvPr/>
          </p:nvSpPr>
          <p:spPr bwMode="auto">
            <a:xfrm rot="10800000">
              <a:off x="8407713"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3" name="Freeform 36"/>
            <p:cNvSpPr/>
            <p:nvPr/>
          </p:nvSpPr>
          <p:spPr bwMode="auto">
            <a:xfrm rot="10800000">
              <a:off x="8337863"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4" name="Freeform 37"/>
            <p:cNvSpPr/>
            <p:nvPr/>
          </p:nvSpPr>
          <p:spPr bwMode="auto">
            <a:xfrm rot="10800000">
              <a:off x="8268013"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5" name="Freeform 38"/>
            <p:cNvSpPr/>
            <p:nvPr/>
          </p:nvSpPr>
          <p:spPr bwMode="auto">
            <a:xfrm rot="10800000">
              <a:off x="8147363"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6" name="Freeform 39"/>
            <p:cNvSpPr/>
            <p:nvPr/>
          </p:nvSpPr>
          <p:spPr bwMode="auto">
            <a:xfrm rot="10800000">
              <a:off x="8075925"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7" name="Freeform 44"/>
            <p:cNvSpPr/>
            <p:nvPr/>
          </p:nvSpPr>
          <p:spPr bwMode="auto">
            <a:xfrm rot="10800000">
              <a:off x="7796525"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8" name="Freeform 45"/>
            <p:cNvSpPr/>
            <p:nvPr/>
          </p:nvSpPr>
          <p:spPr bwMode="auto">
            <a:xfrm rot="10800000">
              <a:off x="772508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9" name="Freeform 46"/>
            <p:cNvSpPr/>
            <p:nvPr/>
          </p:nvSpPr>
          <p:spPr bwMode="auto">
            <a:xfrm rot="10800000">
              <a:off x="765523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0" name="Freeform 47"/>
            <p:cNvSpPr/>
            <p:nvPr/>
          </p:nvSpPr>
          <p:spPr bwMode="auto">
            <a:xfrm rot="10800000">
              <a:off x="758538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1" name="Freeform 49"/>
            <p:cNvSpPr/>
            <p:nvPr/>
          </p:nvSpPr>
          <p:spPr bwMode="auto">
            <a:xfrm rot="10800000">
              <a:off x="739488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2" name="Freeform 50"/>
            <p:cNvSpPr/>
            <p:nvPr/>
          </p:nvSpPr>
          <p:spPr bwMode="auto">
            <a:xfrm rot="10800000">
              <a:off x="732345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3" name="Freeform 51"/>
            <p:cNvSpPr/>
            <p:nvPr/>
          </p:nvSpPr>
          <p:spPr bwMode="auto">
            <a:xfrm rot="10800000">
              <a:off x="725360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4" name="Freeform 53"/>
            <p:cNvSpPr/>
            <p:nvPr/>
          </p:nvSpPr>
          <p:spPr bwMode="auto">
            <a:xfrm rot="10800000">
              <a:off x="7521888" y="2738239"/>
              <a:ext cx="0" cy="45719"/>
            </a:xfrm>
            <a:custGeom>
              <a:avLst/>
              <a:gdLst>
                <a:gd name="T0" fmla="*/ 0 h 147"/>
                <a:gd name="T1" fmla="*/ 147 h 147"/>
                <a:gd name="T2" fmla="*/ 0 h 147"/>
              </a:gdLst>
              <a:ahLst/>
              <a:cxnLst>
                <a:cxn ang="0">
                  <a:pos x="0" y="T0"/>
                </a:cxn>
                <a:cxn ang="0">
                  <a:pos x="0" y="T1"/>
                </a:cxn>
                <a:cxn ang="0">
                  <a:pos x="0" y="T2"/>
                </a:cxn>
              </a:cxnLst>
              <a:rect l="0" t="0" r="r" b="b"/>
              <a:pathLst>
                <a:path h="147">
                  <a:moveTo>
                    <a:pt x="0" y="0"/>
                  </a:moveTo>
                  <a:lnTo>
                    <a:pt x="0" y="14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5" name="Freeform 54"/>
            <p:cNvSpPr/>
            <p:nvPr/>
          </p:nvSpPr>
          <p:spPr bwMode="auto">
            <a:xfrm rot="10800000">
              <a:off x="711390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6" name="Freeform 55"/>
            <p:cNvSpPr/>
            <p:nvPr/>
          </p:nvSpPr>
          <p:spPr bwMode="auto">
            <a:xfrm rot="10800000">
              <a:off x="704405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7" name="Freeform 56"/>
            <p:cNvSpPr/>
            <p:nvPr/>
          </p:nvSpPr>
          <p:spPr bwMode="auto">
            <a:xfrm rot="10800000">
              <a:off x="697578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8" name="Freeform 57"/>
            <p:cNvSpPr/>
            <p:nvPr/>
          </p:nvSpPr>
          <p:spPr bwMode="auto">
            <a:xfrm rot="10800000">
              <a:off x="690593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39" name="Freeform 58"/>
            <p:cNvSpPr/>
            <p:nvPr/>
          </p:nvSpPr>
          <p:spPr bwMode="auto">
            <a:xfrm rot="10800000">
              <a:off x="678528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40" name="Freeform 59"/>
            <p:cNvSpPr/>
            <p:nvPr/>
          </p:nvSpPr>
          <p:spPr bwMode="auto">
            <a:xfrm rot="10800000">
              <a:off x="6715438"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41" name="Freeform 60"/>
            <p:cNvSpPr/>
            <p:nvPr/>
          </p:nvSpPr>
          <p:spPr bwMode="auto">
            <a:xfrm rot="10800000">
              <a:off x="664400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42" name="Freeform 61"/>
            <p:cNvSpPr/>
            <p:nvPr/>
          </p:nvSpPr>
          <p:spPr bwMode="auto">
            <a:xfrm rot="10800000">
              <a:off x="657415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43" name="Freeform 62"/>
            <p:cNvSpPr/>
            <p:nvPr/>
          </p:nvSpPr>
          <p:spPr bwMode="auto">
            <a:xfrm rot="10800000">
              <a:off x="6504300" y="2746636"/>
              <a:ext cx="0" cy="37322"/>
            </a:xfrm>
            <a:custGeom>
              <a:avLst/>
              <a:gdLst>
                <a:gd name="T0" fmla="*/ 0 h 120"/>
                <a:gd name="T1" fmla="*/ 120 h 120"/>
                <a:gd name="T2" fmla="*/ 0 h 120"/>
              </a:gdLst>
              <a:ahLst/>
              <a:cxnLst>
                <a:cxn ang="0">
                  <a:pos x="0" y="T0"/>
                </a:cxn>
                <a:cxn ang="0">
                  <a:pos x="0" y="T1"/>
                </a:cxn>
                <a:cxn ang="0">
                  <a:pos x="0" y="T2"/>
                </a:cxn>
              </a:cxnLst>
              <a:rect l="0" t="0" r="r" b="b"/>
              <a:pathLst>
                <a:path h="120">
                  <a:moveTo>
                    <a:pt x="0" y="0"/>
                  </a:moveTo>
                  <a:lnTo>
                    <a:pt x="0" y="120"/>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44" name="Freeform 63"/>
            <p:cNvSpPr/>
            <p:nvPr/>
          </p:nvSpPr>
          <p:spPr bwMode="auto">
            <a:xfrm rot="10800000">
              <a:off x="6842438" y="2738239"/>
              <a:ext cx="0" cy="45719"/>
            </a:xfrm>
            <a:custGeom>
              <a:avLst/>
              <a:gdLst>
                <a:gd name="T0" fmla="*/ 0 h 147"/>
                <a:gd name="T1" fmla="*/ 147 h 147"/>
                <a:gd name="T2" fmla="*/ 0 h 147"/>
              </a:gdLst>
              <a:ahLst/>
              <a:cxnLst>
                <a:cxn ang="0">
                  <a:pos x="0" y="T0"/>
                </a:cxn>
                <a:cxn ang="0">
                  <a:pos x="0" y="T1"/>
                </a:cxn>
                <a:cxn ang="0">
                  <a:pos x="0" y="T2"/>
                </a:cxn>
              </a:cxnLst>
              <a:rect l="0" t="0" r="r" b="b"/>
              <a:pathLst>
                <a:path h="147">
                  <a:moveTo>
                    <a:pt x="0" y="0"/>
                  </a:moveTo>
                  <a:lnTo>
                    <a:pt x="0" y="14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45" name="Freeform 64"/>
            <p:cNvSpPr/>
            <p:nvPr/>
          </p:nvSpPr>
          <p:spPr bwMode="auto">
            <a:xfrm rot="10800000">
              <a:off x="643445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46" name="Freeform 65"/>
            <p:cNvSpPr/>
            <p:nvPr/>
          </p:nvSpPr>
          <p:spPr bwMode="auto">
            <a:xfrm rot="10800000">
              <a:off x="6364600"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47" name="Freeform 66"/>
            <p:cNvSpPr/>
            <p:nvPr/>
          </p:nvSpPr>
          <p:spPr bwMode="auto">
            <a:xfrm rot="10800000">
              <a:off x="6293163" y="2756900"/>
              <a:ext cx="0" cy="27058"/>
            </a:xfrm>
            <a:custGeom>
              <a:avLst/>
              <a:gdLst>
                <a:gd name="T0" fmla="*/ 0 h 87"/>
                <a:gd name="T1" fmla="*/ 87 h 87"/>
                <a:gd name="T2" fmla="*/ 0 h 87"/>
              </a:gdLst>
              <a:ahLst/>
              <a:cxnLst>
                <a:cxn ang="0">
                  <a:pos x="0" y="T0"/>
                </a:cxn>
                <a:cxn ang="0">
                  <a:pos x="0" y="T1"/>
                </a:cxn>
                <a:cxn ang="0">
                  <a:pos x="0" y="T2"/>
                </a:cxn>
              </a:cxnLst>
              <a:rect l="0" t="0" r="r" b="b"/>
              <a:pathLst>
                <a:path h="87">
                  <a:moveTo>
                    <a:pt x="0" y="0"/>
                  </a:moveTo>
                  <a:lnTo>
                    <a:pt x="0" y="87"/>
                  </a:lnTo>
                  <a:lnTo>
                    <a:pt x="0" y="0"/>
                  </a:lnTo>
                  <a:close/>
                </a:path>
              </a:pathLst>
            </a:custGeom>
            <a:noFill/>
            <a:ln w="19050" cap="flat">
              <a:solidFill>
                <a:srgbClr val="00B4EB"/>
              </a:solidFill>
              <a:prstDash val="solid"/>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grpSp>
        <p:nvGrpSpPr>
          <p:cNvPr id="2258" name="组合 2257"/>
          <p:cNvGrpSpPr/>
          <p:nvPr/>
        </p:nvGrpSpPr>
        <p:grpSpPr>
          <a:xfrm>
            <a:off x="1478818" y="1597652"/>
            <a:ext cx="6105525" cy="669925"/>
            <a:chOff x="1091373" y="2324098"/>
            <a:chExt cx="3952035" cy="676277"/>
          </a:xfrm>
        </p:grpSpPr>
        <p:grpSp>
          <p:nvGrpSpPr>
            <p:cNvPr id="2266" name="组合 2265"/>
            <p:cNvGrpSpPr/>
            <p:nvPr/>
          </p:nvGrpSpPr>
          <p:grpSpPr>
            <a:xfrm>
              <a:off x="1091373" y="2324098"/>
              <a:ext cx="3952035" cy="676277"/>
              <a:chOff x="1091373" y="2324098"/>
              <a:chExt cx="3952035" cy="676277"/>
            </a:xfrm>
          </p:grpSpPr>
          <p:sp>
            <p:nvSpPr>
              <p:cNvPr id="2269" name="矩形 2268"/>
              <p:cNvSpPr/>
              <p:nvPr/>
            </p:nvSpPr>
            <p:spPr>
              <a:xfrm>
                <a:off x="1219237" y="2324100"/>
                <a:ext cx="3695700" cy="676275"/>
              </a:xfrm>
              <a:prstGeom prst="rect">
                <a:avLst/>
              </a:prstGeom>
              <a:solidFill>
                <a:schemeClr val="accent1">
                  <a:alpha val="4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270" name="梯形 2269"/>
              <p:cNvSpPr/>
              <p:nvPr/>
            </p:nvSpPr>
            <p:spPr>
              <a:xfrm rot="16200000">
                <a:off x="817471" y="2598001"/>
                <a:ext cx="676275" cy="128471"/>
              </a:xfrm>
              <a:prstGeom prst="trapezoid">
                <a:avLst>
                  <a:gd name="adj" fmla="val 81842"/>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71" name="任意多边形 2270"/>
              <p:cNvSpPr/>
              <p:nvPr/>
            </p:nvSpPr>
            <p:spPr>
              <a:xfrm rot="5400000">
                <a:off x="4641035" y="2598000"/>
                <a:ext cx="676275" cy="128471"/>
              </a:xfrm>
              <a:custGeom>
                <a:avLst/>
                <a:gdLst>
                  <a:gd name="connsiteX0" fmla="*/ 0 w 676275"/>
                  <a:gd name="connsiteY0" fmla="*/ 128471 h 128471"/>
                  <a:gd name="connsiteX1" fmla="*/ 105143 w 676275"/>
                  <a:gd name="connsiteY1" fmla="*/ 0 h 128471"/>
                  <a:gd name="connsiteX2" fmla="*/ 151561 w 676275"/>
                  <a:gd name="connsiteY2" fmla="*/ 0 h 128471"/>
                  <a:gd name="connsiteX3" fmla="*/ 170767 w 676275"/>
                  <a:gd name="connsiteY3" fmla="*/ 23467 h 128471"/>
                  <a:gd name="connsiteX4" fmla="*/ 336599 w 676275"/>
                  <a:gd name="connsiteY4" fmla="*/ 23467 h 128471"/>
                  <a:gd name="connsiteX5" fmla="*/ 355804 w 676275"/>
                  <a:gd name="connsiteY5" fmla="*/ 0 h 128471"/>
                  <a:gd name="connsiteX6" fmla="*/ 571132 w 676275"/>
                  <a:gd name="connsiteY6" fmla="*/ 0 h 128471"/>
                  <a:gd name="connsiteX7" fmla="*/ 676275 w 676275"/>
                  <a:gd name="connsiteY7" fmla="*/ 128471 h 128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6275" h="128471">
                    <a:moveTo>
                      <a:pt x="0" y="128471"/>
                    </a:moveTo>
                    <a:lnTo>
                      <a:pt x="105143" y="0"/>
                    </a:lnTo>
                    <a:lnTo>
                      <a:pt x="151561" y="0"/>
                    </a:lnTo>
                    <a:lnTo>
                      <a:pt x="170767" y="23467"/>
                    </a:lnTo>
                    <a:lnTo>
                      <a:pt x="336599" y="23467"/>
                    </a:lnTo>
                    <a:lnTo>
                      <a:pt x="355804" y="0"/>
                    </a:lnTo>
                    <a:lnTo>
                      <a:pt x="571132" y="0"/>
                    </a:lnTo>
                    <a:lnTo>
                      <a:pt x="676275" y="128471"/>
                    </a:lnTo>
                    <a:close/>
                  </a:path>
                </a:pathLst>
              </a:cu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272" name="直接连接符 2271"/>
              <p:cNvCxnSpPr/>
              <p:nvPr/>
            </p:nvCxnSpPr>
            <p:spPr>
              <a:xfrm>
                <a:off x="1219237" y="2324098"/>
                <a:ext cx="0" cy="676275"/>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273" name="直接连接符 2272"/>
              <p:cNvCxnSpPr>
                <a:stCxn id="2270" idx="0"/>
              </p:cNvCxnSpPr>
              <p:nvPr/>
            </p:nvCxnSpPr>
            <p:spPr>
              <a:xfrm>
                <a:off x="1091373" y="2662236"/>
                <a:ext cx="127864" cy="116683"/>
              </a:xfrm>
              <a:prstGeom prst="line">
                <a:avLst/>
              </a:prstGeom>
              <a:ln>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2267" name="直角三角形 2266"/>
            <p:cNvSpPr/>
            <p:nvPr/>
          </p:nvSpPr>
          <p:spPr>
            <a:xfrm rot="5400000">
              <a:off x="1222809" y="2324098"/>
              <a:ext cx="116683" cy="116683"/>
            </a:xfrm>
            <a:prstGeom prst="rtTriangle">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68" name="直角三角形 2267"/>
            <p:cNvSpPr/>
            <p:nvPr/>
          </p:nvSpPr>
          <p:spPr>
            <a:xfrm rot="16200000">
              <a:off x="4797858" y="2883691"/>
              <a:ext cx="116683" cy="116683"/>
            </a:xfrm>
            <a:prstGeom prst="rtTriangle">
              <a:avLst/>
            </a:prstGeom>
            <a:solidFill>
              <a:schemeClr val="accent1">
                <a:lumMod val="50000"/>
              </a:schemeClr>
            </a:solid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259" name="组合 2258"/>
          <p:cNvGrpSpPr/>
          <p:nvPr/>
        </p:nvGrpSpPr>
        <p:grpSpPr>
          <a:xfrm>
            <a:off x="1356859" y="2789436"/>
            <a:ext cx="50483" cy="150386"/>
            <a:chOff x="1968500" y="4030980"/>
            <a:chExt cx="50483" cy="150386"/>
          </a:xfrm>
        </p:grpSpPr>
        <p:cxnSp>
          <p:nvCxnSpPr>
            <p:cNvPr id="2260" name="直接连接符 2259"/>
            <p:cNvCxnSpPr/>
            <p:nvPr/>
          </p:nvCxnSpPr>
          <p:spPr>
            <a:xfrm>
              <a:off x="1968500" y="4030980"/>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cxnSp>
          <p:nvCxnSpPr>
            <p:cNvPr id="2261" name="直接连接符 2260"/>
            <p:cNvCxnSpPr/>
            <p:nvPr/>
          </p:nvCxnSpPr>
          <p:spPr>
            <a:xfrm>
              <a:off x="1968500" y="4056993"/>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cxnSp>
          <p:nvCxnSpPr>
            <p:cNvPr id="2262" name="直接连接符 2261"/>
            <p:cNvCxnSpPr/>
            <p:nvPr/>
          </p:nvCxnSpPr>
          <p:spPr>
            <a:xfrm>
              <a:off x="1968500" y="4088086"/>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cxnSp>
          <p:nvCxnSpPr>
            <p:cNvPr id="2263" name="直接连接符 2262"/>
            <p:cNvCxnSpPr/>
            <p:nvPr/>
          </p:nvCxnSpPr>
          <p:spPr>
            <a:xfrm>
              <a:off x="1968500" y="4119179"/>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cxnSp>
          <p:nvCxnSpPr>
            <p:cNvPr id="2264" name="直接连接符 2263"/>
            <p:cNvCxnSpPr/>
            <p:nvPr/>
          </p:nvCxnSpPr>
          <p:spPr>
            <a:xfrm>
              <a:off x="1968500" y="4150272"/>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cxnSp>
          <p:nvCxnSpPr>
            <p:cNvPr id="2265" name="直接连接符 2264"/>
            <p:cNvCxnSpPr/>
            <p:nvPr/>
          </p:nvCxnSpPr>
          <p:spPr>
            <a:xfrm>
              <a:off x="1968500" y="4181366"/>
              <a:ext cx="50483" cy="0"/>
            </a:xfrm>
            <a:prstGeom prst="line">
              <a:avLst/>
            </a:prstGeom>
            <a:ln>
              <a:solidFill>
                <a:srgbClr val="060304"/>
              </a:solidFill>
            </a:ln>
          </p:spPr>
          <p:style>
            <a:lnRef idx="1">
              <a:schemeClr val="accent1"/>
            </a:lnRef>
            <a:fillRef idx="0">
              <a:schemeClr val="accent1"/>
            </a:fillRef>
            <a:effectRef idx="0">
              <a:schemeClr val="accent1"/>
            </a:effectRef>
            <a:fontRef idx="minor">
              <a:schemeClr val="tx1"/>
            </a:fontRef>
          </p:style>
        </p:cxnSp>
      </p:grpSp>
      <p:cxnSp>
        <p:nvCxnSpPr>
          <p:cNvPr id="2279" name="直接连接符 2278"/>
          <p:cNvCxnSpPr/>
          <p:nvPr/>
        </p:nvCxnSpPr>
        <p:spPr>
          <a:xfrm>
            <a:off x="318627" y="1352550"/>
            <a:ext cx="0" cy="433070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grpSp>
        <p:nvGrpSpPr>
          <p:cNvPr id="2359" name="组合 2358"/>
          <p:cNvGrpSpPr/>
          <p:nvPr/>
        </p:nvGrpSpPr>
        <p:grpSpPr>
          <a:xfrm>
            <a:off x="361908" y="1739900"/>
            <a:ext cx="71574" cy="3678621"/>
            <a:chOff x="431800" y="1739900"/>
            <a:chExt cx="71574" cy="3678621"/>
          </a:xfrm>
        </p:grpSpPr>
        <p:cxnSp>
          <p:nvCxnSpPr>
            <p:cNvPr id="2325" name="直接连接符 2324"/>
            <p:cNvCxnSpPr/>
            <p:nvPr/>
          </p:nvCxnSpPr>
          <p:spPr>
            <a:xfrm>
              <a:off x="433133" y="1739900"/>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1" name="直接连接符 2330"/>
            <p:cNvCxnSpPr/>
            <p:nvPr/>
          </p:nvCxnSpPr>
          <p:spPr>
            <a:xfrm>
              <a:off x="431800" y="1871279"/>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2" name="直接连接符 2331"/>
            <p:cNvCxnSpPr/>
            <p:nvPr/>
          </p:nvCxnSpPr>
          <p:spPr>
            <a:xfrm>
              <a:off x="431800" y="2002659"/>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3" name="直接连接符 2332"/>
            <p:cNvCxnSpPr/>
            <p:nvPr/>
          </p:nvCxnSpPr>
          <p:spPr>
            <a:xfrm>
              <a:off x="431800" y="2134038"/>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4" name="直接连接符 2333"/>
            <p:cNvCxnSpPr/>
            <p:nvPr/>
          </p:nvCxnSpPr>
          <p:spPr>
            <a:xfrm>
              <a:off x="431800" y="2265417"/>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5" name="直接连接符 2334"/>
            <p:cNvCxnSpPr/>
            <p:nvPr/>
          </p:nvCxnSpPr>
          <p:spPr>
            <a:xfrm>
              <a:off x="431800" y="2396797"/>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6" name="直接连接符 2335"/>
            <p:cNvCxnSpPr/>
            <p:nvPr/>
          </p:nvCxnSpPr>
          <p:spPr>
            <a:xfrm>
              <a:off x="431800" y="2528176"/>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7" name="直接连接符 2336"/>
            <p:cNvCxnSpPr/>
            <p:nvPr/>
          </p:nvCxnSpPr>
          <p:spPr>
            <a:xfrm>
              <a:off x="431800" y="2659555"/>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8" name="直接连接符 2337"/>
            <p:cNvCxnSpPr/>
            <p:nvPr/>
          </p:nvCxnSpPr>
          <p:spPr>
            <a:xfrm>
              <a:off x="431800" y="279093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39" name="直接连接符 2338"/>
            <p:cNvCxnSpPr/>
            <p:nvPr/>
          </p:nvCxnSpPr>
          <p:spPr>
            <a:xfrm>
              <a:off x="431800" y="292231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0" name="直接连接符 2339"/>
            <p:cNvCxnSpPr/>
            <p:nvPr/>
          </p:nvCxnSpPr>
          <p:spPr>
            <a:xfrm>
              <a:off x="431800" y="3053693"/>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1" name="直接连接符 2340"/>
            <p:cNvCxnSpPr/>
            <p:nvPr/>
          </p:nvCxnSpPr>
          <p:spPr>
            <a:xfrm>
              <a:off x="431800" y="3185072"/>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2" name="直接连接符 2341"/>
            <p:cNvCxnSpPr/>
            <p:nvPr/>
          </p:nvCxnSpPr>
          <p:spPr>
            <a:xfrm>
              <a:off x="431800" y="3316452"/>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3" name="直接连接符 2342"/>
            <p:cNvCxnSpPr/>
            <p:nvPr/>
          </p:nvCxnSpPr>
          <p:spPr>
            <a:xfrm>
              <a:off x="431800" y="3447831"/>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4" name="直接连接符 2343"/>
            <p:cNvCxnSpPr/>
            <p:nvPr/>
          </p:nvCxnSpPr>
          <p:spPr>
            <a:xfrm>
              <a:off x="431800" y="3579210"/>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5" name="直接连接符 2344"/>
            <p:cNvCxnSpPr/>
            <p:nvPr/>
          </p:nvCxnSpPr>
          <p:spPr>
            <a:xfrm>
              <a:off x="431800" y="3710590"/>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6" name="直接连接符 2345"/>
            <p:cNvCxnSpPr/>
            <p:nvPr/>
          </p:nvCxnSpPr>
          <p:spPr>
            <a:xfrm>
              <a:off x="431800" y="3841969"/>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7" name="直接连接符 2346"/>
            <p:cNvCxnSpPr/>
            <p:nvPr/>
          </p:nvCxnSpPr>
          <p:spPr>
            <a:xfrm>
              <a:off x="431800" y="3973348"/>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8" name="直接连接符 2347"/>
            <p:cNvCxnSpPr/>
            <p:nvPr/>
          </p:nvCxnSpPr>
          <p:spPr>
            <a:xfrm>
              <a:off x="431800" y="4104728"/>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49" name="直接连接符 2348"/>
            <p:cNvCxnSpPr/>
            <p:nvPr/>
          </p:nvCxnSpPr>
          <p:spPr>
            <a:xfrm>
              <a:off x="431800" y="4236107"/>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0" name="直接连接符 2349"/>
            <p:cNvCxnSpPr/>
            <p:nvPr/>
          </p:nvCxnSpPr>
          <p:spPr>
            <a:xfrm>
              <a:off x="431800" y="4367486"/>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1" name="直接连接符 2350"/>
            <p:cNvCxnSpPr/>
            <p:nvPr/>
          </p:nvCxnSpPr>
          <p:spPr>
            <a:xfrm>
              <a:off x="431800" y="4498866"/>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2" name="直接连接符 2351"/>
            <p:cNvCxnSpPr/>
            <p:nvPr/>
          </p:nvCxnSpPr>
          <p:spPr>
            <a:xfrm>
              <a:off x="431800" y="4630245"/>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3" name="直接连接符 2352"/>
            <p:cNvCxnSpPr/>
            <p:nvPr/>
          </p:nvCxnSpPr>
          <p:spPr>
            <a:xfrm>
              <a:off x="431800" y="476162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4" name="直接连接符 2353"/>
            <p:cNvCxnSpPr/>
            <p:nvPr/>
          </p:nvCxnSpPr>
          <p:spPr>
            <a:xfrm>
              <a:off x="431800" y="4893004"/>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5" name="直接连接符 2354"/>
            <p:cNvCxnSpPr/>
            <p:nvPr/>
          </p:nvCxnSpPr>
          <p:spPr>
            <a:xfrm>
              <a:off x="431800" y="5024383"/>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6" name="直接连接符 2355"/>
            <p:cNvCxnSpPr/>
            <p:nvPr/>
          </p:nvCxnSpPr>
          <p:spPr>
            <a:xfrm>
              <a:off x="431800" y="5155762"/>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7" name="直接连接符 2356"/>
            <p:cNvCxnSpPr/>
            <p:nvPr/>
          </p:nvCxnSpPr>
          <p:spPr>
            <a:xfrm>
              <a:off x="431800" y="5287141"/>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cxnSp>
          <p:nvCxnSpPr>
            <p:cNvPr id="2358" name="直接连接符 2357"/>
            <p:cNvCxnSpPr/>
            <p:nvPr/>
          </p:nvCxnSpPr>
          <p:spPr>
            <a:xfrm>
              <a:off x="431800" y="5418521"/>
              <a:ext cx="70241" cy="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grpSp>
      <p:cxnSp>
        <p:nvCxnSpPr>
          <p:cNvPr id="2360" name="直接连接符 2359"/>
          <p:cNvCxnSpPr/>
          <p:nvPr/>
        </p:nvCxnSpPr>
        <p:spPr>
          <a:xfrm>
            <a:off x="11812180" y="1352550"/>
            <a:ext cx="0" cy="4330700"/>
          </a:xfrm>
          <a:prstGeom prst="line">
            <a:avLst/>
          </a:prstGeom>
          <a:ln>
            <a:solidFill>
              <a:schemeClr val="accent1">
                <a:alpha val="40000"/>
              </a:schemeClr>
            </a:solidFill>
          </a:ln>
        </p:spPr>
        <p:style>
          <a:lnRef idx="1">
            <a:schemeClr val="accent1"/>
          </a:lnRef>
          <a:fillRef idx="0">
            <a:schemeClr val="accent1"/>
          </a:fillRef>
          <a:effectRef idx="0">
            <a:schemeClr val="accent1"/>
          </a:effectRef>
          <a:fontRef idx="minor">
            <a:schemeClr val="tx1"/>
          </a:fontRef>
        </p:style>
      </p:cxnSp>
      <p:sp>
        <p:nvSpPr>
          <p:cNvPr id="2361" name="椭圆 2360"/>
          <p:cNvSpPr/>
          <p:nvPr/>
        </p:nvSpPr>
        <p:spPr>
          <a:xfrm>
            <a:off x="11694179" y="5299707"/>
            <a:ext cx="237628" cy="237628"/>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2" name="椭圆 2361"/>
          <p:cNvSpPr/>
          <p:nvPr/>
        </p:nvSpPr>
        <p:spPr>
          <a:xfrm>
            <a:off x="11698071" y="4342093"/>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3" name="椭圆 2362"/>
          <p:cNvSpPr/>
          <p:nvPr/>
        </p:nvSpPr>
        <p:spPr>
          <a:xfrm>
            <a:off x="11665262" y="1680802"/>
            <a:ext cx="293835" cy="293835"/>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4" name="椭圆 2363"/>
          <p:cNvSpPr/>
          <p:nvPr/>
        </p:nvSpPr>
        <p:spPr>
          <a:xfrm>
            <a:off x="11697037" y="24211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5" name="椭圆 2364"/>
          <p:cNvSpPr/>
          <p:nvPr/>
        </p:nvSpPr>
        <p:spPr>
          <a:xfrm>
            <a:off x="11849437" y="2573548"/>
            <a:ext cx="80150" cy="80150"/>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66" name="椭圆 2365"/>
          <p:cNvSpPr/>
          <p:nvPr/>
        </p:nvSpPr>
        <p:spPr>
          <a:xfrm>
            <a:off x="11747621" y="3384479"/>
            <a:ext cx="132831" cy="132831"/>
          </a:xfrm>
          <a:prstGeom prst="ellipse">
            <a:avLst/>
          </a:prstGeom>
          <a:solidFill>
            <a:srgbClr val="00CCF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77" name="组合 276"/>
          <p:cNvGrpSpPr/>
          <p:nvPr/>
        </p:nvGrpSpPr>
        <p:grpSpPr>
          <a:xfrm rot="16200000" flipV="1">
            <a:off x="9360573" y="4465527"/>
            <a:ext cx="717333" cy="3856608"/>
            <a:chOff x="5691188" y="-3629025"/>
            <a:chExt cx="1685925" cy="8843963"/>
          </a:xfrm>
          <a:solidFill>
            <a:srgbClr val="00CCFF">
              <a:alpha val="20000"/>
            </a:srgbClr>
          </a:solidFill>
        </p:grpSpPr>
        <p:sp>
          <p:nvSpPr>
            <p:cNvPr id="278" name="Freeform 27"/>
            <p:cNvSpPr/>
            <p:nvPr/>
          </p:nvSpPr>
          <p:spPr bwMode="auto">
            <a:xfrm>
              <a:off x="6064250" y="-193675"/>
              <a:ext cx="147638" cy="171450"/>
            </a:xfrm>
            <a:custGeom>
              <a:avLst/>
              <a:gdLst>
                <a:gd name="T0" fmla="*/ 0 w 93"/>
                <a:gd name="T1" fmla="*/ 0 h 108"/>
                <a:gd name="T2" fmla="*/ 0 w 93"/>
                <a:gd name="T3" fmla="*/ 36 h 108"/>
                <a:gd name="T4" fmla="*/ 72 w 93"/>
                <a:gd name="T5" fmla="*/ 108 h 108"/>
                <a:gd name="T6" fmla="*/ 72 w 93"/>
                <a:gd name="T7" fmla="*/ 93 h 108"/>
                <a:gd name="T8" fmla="*/ 93 w 93"/>
                <a:gd name="T9" fmla="*/ 93 h 108"/>
                <a:gd name="T10" fmla="*/ 22 w 93"/>
                <a:gd name="T11" fmla="*/ 22 h 108"/>
                <a:gd name="T12" fmla="*/ 22 w 93"/>
                <a:gd name="T13" fmla="*/ 36 h 108"/>
                <a:gd name="T14" fmla="*/ 0 w 93"/>
                <a:gd name="T15" fmla="*/ 36 h 108"/>
                <a:gd name="T16" fmla="*/ 0 w 93"/>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108">
                  <a:moveTo>
                    <a:pt x="0" y="0"/>
                  </a:moveTo>
                  <a:lnTo>
                    <a:pt x="0" y="36"/>
                  </a:lnTo>
                  <a:lnTo>
                    <a:pt x="72" y="108"/>
                  </a:lnTo>
                  <a:lnTo>
                    <a:pt x="72" y="93"/>
                  </a:lnTo>
                  <a:lnTo>
                    <a:pt x="93" y="93"/>
                  </a:lnTo>
                  <a:lnTo>
                    <a:pt x="22" y="22"/>
                  </a:lnTo>
                  <a:lnTo>
                    <a:pt x="22" y="36"/>
                  </a:lnTo>
                  <a:lnTo>
                    <a:pt x="0" y="36"/>
                  </a:ln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79" name="Freeform 28"/>
            <p:cNvSpPr/>
            <p:nvPr/>
          </p:nvSpPr>
          <p:spPr bwMode="auto">
            <a:xfrm>
              <a:off x="6064250" y="-193675"/>
              <a:ext cx="147638" cy="171450"/>
            </a:xfrm>
            <a:custGeom>
              <a:avLst/>
              <a:gdLst>
                <a:gd name="T0" fmla="*/ 0 w 93"/>
                <a:gd name="T1" fmla="*/ 0 h 108"/>
                <a:gd name="T2" fmla="*/ 0 w 93"/>
                <a:gd name="T3" fmla="*/ 36 h 108"/>
                <a:gd name="T4" fmla="*/ 72 w 93"/>
                <a:gd name="T5" fmla="*/ 108 h 108"/>
                <a:gd name="T6" fmla="*/ 72 w 93"/>
                <a:gd name="T7" fmla="*/ 93 h 108"/>
                <a:gd name="T8" fmla="*/ 93 w 93"/>
                <a:gd name="T9" fmla="*/ 93 h 108"/>
                <a:gd name="T10" fmla="*/ 22 w 93"/>
                <a:gd name="T11" fmla="*/ 22 h 108"/>
                <a:gd name="T12" fmla="*/ 22 w 93"/>
                <a:gd name="T13" fmla="*/ 36 h 108"/>
                <a:gd name="T14" fmla="*/ 0 w 93"/>
                <a:gd name="T15" fmla="*/ 36 h 108"/>
                <a:gd name="T16" fmla="*/ 0 w 93"/>
                <a:gd name="T17" fmla="*/ 0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 h="108">
                  <a:moveTo>
                    <a:pt x="0" y="0"/>
                  </a:moveTo>
                  <a:lnTo>
                    <a:pt x="0" y="36"/>
                  </a:lnTo>
                  <a:lnTo>
                    <a:pt x="72" y="108"/>
                  </a:lnTo>
                  <a:lnTo>
                    <a:pt x="72" y="93"/>
                  </a:lnTo>
                  <a:lnTo>
                    <a:pt x="93" y="93"/>
                  </a:lnTo>
                  <a:lnTo>
                    <a:pt x="22" y="22"/>
                  </a:lnTo>
                  <a:lnTo>
                    <a:pt x="22" y="36"/>
                  </a:lnTo>
                  <a:lnTo>
                    <a:pt x="0" y="36"/>
                  </a:lnTo>
                  <a:lnTo>
                    <a:pt x="0"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0" name="Freeform 29"/>
            <p:cNvSpPr/>
            <p:nvPr/>
          </p:nvSpPr>
          <p:spPr bwMode="auto">
            <a:xfrm>
              <a:off x="5778500" y="238125"/>
              <a:ext cx="165100" cy="127000"/>
            </a:xfrm>
            <a:custGeom>
              <a:avLst/>
              <a:gdLst>
                <a:gd name="T0" fmla="*/ 83 w 104"/>
                <a:gd name="T1" fmla="*/ 0 h 80"/>
                <a:gd name="T2" fmla="*/ 0 w 104"/>
                <a:gd name="T3" fmla="*/ 65 h 80"/>
                <a:gd name="T4" fmla="*/ 21 w 104"/>
                <a:gd name="T5" fmla="*/ 65 h 80"/>
                <a:gd name="T6" fmla="*/ 21 w 104"/>
                <a:gd name="T7" fmla="*/ 80 h 80"/>
                <a:gd name="T8" fmla="*/ 104 w 104"/>
                <a:gd name="T9" fmla="*/ 17 h 80"/>
                <a:gd name="T10" fmla="*/ 83 w 104"/>
                <a:gd name="T11" fmla="*/ 17 h 80"/>
                <a:gd name="T12" fmla="*/ 83 w 104"/>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04" h="80">
                  <a:moveTo>
                    <a:pt x="83" y="0"/>
                  </a:moveTo>
                  <a:lnTo>
                    <a:pt x="0" y="65"/>
                  </a:lnTo>
                  <a:lnTo>
                    <a:pt x="21" y="65"/>
                  </a:lnTo>
                  <a:lnTo>
                    <a:pt x="21" y="80"/>
                  </a:lnTo>
                  <a:lnTo>
                    <a:pt x="104" y="17"/>
                  </a:lnTo>
                  <a:lnTo>
                    <a:pt x="83" y="17"/>
                  </a:lnTo>
                  <a:lnTo>
                    <a:pt x="83"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1" name="Freeform 30"/>
            <p:cNvSpPr/>
            <p:nvPr/>
          </p:nvSpPr>
          <p:spPr bwMode="auto">
            <a:xfrm>
              <a:off x="5778500" y="238125"/>
              <a:ext cx="165100" cy="127000"/>
            </a:xfrm>
            <a:custGeom>
              <a:avLst/>
              <a:gdLst>
                <a:gd name="T0" fmla="*/ 83 w 104"/>
                <a:gd name="T1" fmla="*/ 0 h 80"/>
                <a:gd name="T2" fmla="*/ 0 w 104"/>
                <a:gd name="T3" fmla="*/ 65 h 80"/>
                <a:gd name="T4" fmla="*/ 21 w 104"/>
                <a:gd name="T5" fmla="*/ 65 h 80"/>
                <a:gd name="T6" fmla="*/ 21 w 104"/>
                <a:gd name="T7" fmla="*/ 80 h 80"/>
                <a:gd name="T8" fmla="*/ 104 w 104"/>
                <a:gd name="T9" fmla="*/ 17 h 80"/>
                <a:gd name="T10" fmla="*/ 83 w 104"/>
                <a:gd name="T11" fmla="*/ 17 h 80"/>
                <a:gd name="T12" fmla="*/ 83 w 104"/>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104" h="80">
                  <a:moveTo>
                    <a:pt x="83" y="0"/>
                  </a:moveTo>
                  <a:lnTo>
                    <a:pt x="0" y="65"/>
                  </a:lnTo>
                  <a:lnTo>
                    <a:pt x="21" y="65"/>
                  </a:lnTo>
                  <a:lnTo>
                    <a:pt x="21" y="80"/>
                  </a:lnTo>
                  <a:lnTo>
                    <a:pt x="104" y="17"/>
                  </a:lnTo>
                  <a:lnTo>
                    <a:pt x="83" y="17"/>
                  </a:lnTo>
                  <a:lnTo>
                    <a:pt x="83"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2" name="Freeform 32"/>
            <p:cNvSpPr/>
            <p:nvPr/>
          </p:nvSpPr>
          <p:spPr bwMode="auto">
            <a:xfrm>
              <a:off x="6445981" y="-1637432"/>
              <a:ext cx="58738" cy="2305050"/>
            </a:xfrm>
            <a:custGeom>
              <a:avLst/>
              <a:gdLst>
                <a:gd name="T0" fmla="*/ 36 w 36"/>
                <a:gd name="T1" fmla="*/ 0 h 1382"/>
                <a:gd name="T2" fmla="*/ 36 w 36"/>
                <a:gd name="T3" fmla="*/ 0 h 1382"/>
                <a:gd name="T4" fmla="*/ 0 w 36"/>
                <a:gd name="T5" fmla="*/ 0 h 1382"/>
                <a:gd name="T6" fmla="*/ 0 w 36"/>
                <a:gd name="T7" fmla="*/ 43 h 1382"/>
                <a:gd name="T8" fmla="*/ 0 w 36"/>
                <a:gd name="T9" fmla="*/ 1382 h 1382"/>
                <a:gd name="T10" fmla="*/ 22 w 36"/>
                <a:gd name="T11" fmla="*/ 1378 h 1382"/>
                <a:gd name="T12" fmla="*/ 36 w 36"/>
                <a:gd name="T13" fmla="*/ 1380 h 1382"/>
                <a:gd name="T14" fmla="*/ 36 w 36"/>
                <a:gd name="T15" fmla="*/ 0 h 13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 h="1382">
                  <a:moveTo>
                    <a:pt x="36" y="0"/>
                  </a:moveTo>
                  <a:cubicBezTo>
                    <a:pt x="36" y="0"/>
                    <a:pt x="36" y="0"/>
                    <a:pt x="36" y="0"/>
                  </a:cubicBezTo>
                  <a:cubicBezTo>
                    <a:pt x="0" y="0"/>
                    <a:pt x="0" y="0"/>
                    <a:pt x="0" y="0"/>
                  </a:cubicBezTo>
                  <a:cubicBezTo>
                    <a:pt x="0" y="43"/>
                    <a:pt x="0" y="43"/>
                    <a:pt x="0" y="43"/>
                  </a:cubicBezTo>
                  <a:cubicBezTo>
                    <a:pt x="0" y="1382"/>
                    <a:pt x="0" y="1382"/>
                    <a:pt x="0" y="1382"/>
                  </a:cubicBezTo>
                  <a:cubicBezTo>
                    <a:pt x="7" y="1380"/>
                    <a:pt x="15" y="1378"/>
                    <a:pt x="22" y="1378"/>
                  </a:cubicBezTo>
                  <a:cubicBezTo>
                    <a:pt x="27" y="1378"/>
                    <a:pt x="32" y="1379"/>
                    <a:pt x="36" y="1380"/>
                  </a:cubicBezTo>
                  <a:cubicBezTo>
                    <a:pt x="36" y="0"/>
                    <a:pt x="36" y="0"/>
                    <a:pt x="36"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3" name="Freeform 33"/>
            <p:cNvSpPr/>
            <p:nvPr/>
          </p:nvSpPr>
          <p:spPr bwMode="auto">
            <a:xfrm>
              <a:off x="6178550" y="-46037"/>
              <a:ext cx="33338" cy="4100513"/>
            </a:xfrm>
            <a:custGeom>
              <a:avLst/>
              <a:gdLst>
                <a:gd name="T0" fmla="*/ 21 w 21"/>
                <a:gd name="T1" fmla="*/ 0 h 2583"/>
                <a:gd name="T2" fmla="*/ 21 w 21"/>
                <a:gd name="T3" fmla="*/ 0 h 2583"/>
                <a:gd name="T4" fmla="*/ 0 w 21"/>
                <a:gd name="T5" fmla="*/ 0 h 2583"/>
                <a:gd name="T6" fmla="*/ 0 w 21"/>
                <a:gd name="T7" fmla="*/ 15 h 2583"/>
                <a:gd name="T8" fmla="*/ 0 w 21"/>
                <a:gd name="T9" fmla="*/ 2583 h 2583"/>
                <a:gd name="T10" fmla="*/ 15 w 21"/>
                <a:gd name="T11" fmla="*/ 2567 h 2583"/>
                <a:gd name="T12" fmla="*/ 21 w 21"/>
                <a:gd name="T13" fmla="*/ 2573 h 2583"/>
                <a:gd name="T14" fmla="*/ 21 w 21"/>
                <a:gd name="T15" fmla="*/ 0 h 2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83">
                  <a:moveTo>
                    <a:pt x="21" y="0"/>
                  </a:moveTo>
                  <a:lnTo>
                    <a:pt x="21" y="0"/>
                  </a:lnTo>
                  <a:lnTo>
                    <a:pt x="0" y="0"/>
                  </a:lnTo>
                  <a:lnTo>
                    <a:pt x="0" y="15"/>
                  </a:lnTo>
                  <a:lnTo>
                    <a:pt x="0" y="2583"/>
                  </a:lnTo>
                  <a:lnTo>
                    <a:pt x="15" y="2567"/>
                  </a:lnTo>
                  <a:lnTo>
                    <a:pt x="21" y="2573"/>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4" name="Freeform 34"/>
            <p:cNvSpPr/>
            <p:nvPr/>
          </p:nvSpPr>
          <p:spPr bwMode="auto">
            <a:xfrm>
              <a:off x="6178550" y="-46037"/>
              <a:ext cx="33338" cy="4100513"/>
            </a:xfrm>
            <a:custGeom>
              <a:avLst/>
              <a:gdLst>
                <a:gd name="T0" fmla="*/ 21 w 21"/>
                <a:gd name="T1" fmla="*/ 0 h 2583"/>
                <a:gd name="T2" fmla="*/ 21 w 21"/>
                <a:gd name="T3" fmla="*/ 0 h 2583"/>
                <a:gd name="T4" fmla="*/ 0 w 21"/>
                <a:gd name="T5" fmla="*/ 0 h 2583"/>
                <a:gd name="T6" fmla="*/ 0 w 21"/>
                <a:gd name="T7" fmla="*/ 15 h 2583"/>
                <a:gd name="T8" fmla="*/ 0 w 21"/>
                <a:gd name="T9" fmla="*/ 2583 h 2583"/>
                <a:gd name="T10" fmla="*/ 15 w 21"/>
                <a:gd name="T11" fmla="*/ 2567 h 2583"/>
                <a:gd name="T12" fmla="*/ 21 w 21"/>
                <a:gd name="T13" fmla="*/ 2573 h 2583"/>
                <a:gd name="T14" fmla="*/ 21 w 21"/>
                <a:gd name="T15" fmla="*/ 0 h 258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583">
                  <a:moveTo>
                    <a:pt x="21" y="0"/>
                  </a:moveTo>
                  <a:lnTo>
                    <a:pt x="21" y="0"/>
                  </a:lnTo>
                  <a:lnTo>
                    <a:pt x="0" y="0"/>
                  </a:lnTo>
                  <a:lnTo>
                    <a:pt x="0" y="15"/>
                  </a:lnTo>
                  <a:lnTo>
                    <a:pt x="0" y="2583"/>
                  </a:lnTo>
                  <a:lnTo>
                    <a:pt x="15" y="2567"/>
                  </a:lnTo>
                  <a:lnTo>
                    <a:pt x="21" y="2573"/>
                  </a:lnTo>
                  <a:lnTo>
                    <a:pt x="2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5" name="Freeform 35"/>
            <p:cNvSpPr/>
            <p:nvPr/>
          </p:nvSpPr>
          <p:spPr bwMode="auto">
            <a:xfrm>
              <a:off x="6064250" y="-2366963"/>
              <a:ext cx="34925" cy="2230438"/>
            </a:xfrm>
            <a:custGeom>
              <a:avLst/>
              <a:gdLst>
                <a:gd name="T0" fmla="*/ 22 w 22"/>
                <a:gd name="T1" fmla="*/ 0 h 1405"/>
                <a:gd name="T2" fmla="*/ 0 w 22"/>
                <a:gd name="T3" fmla="*/ 0 h 1405"/>
                <a:gd name="T4" fmla="*/ 0 w 22"/>
                <a:gd name="T5" fmla="*/ 1369 h 1405"/>
                <a:gd name="T6" fmla="*/ 0 w 22"/>
                <a:gd name="T7" fmla="*/ 1405 h 1405"/>
                <a:gd name="T8" fmla="*/ 22 w 22"/>
                <a:gd name="T9" fmla="*/ 1405 h 1405"/>
                <a:gd name="T10" fmla="*/ 22 w 22"/>
                <a:gd name="T11" fmla="*/ 1391 h 1405"/>
                <a:gd name="T12" fmla="*/ 22 w 22"/>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22" h="1405">
                  <a:moveTo>
                    <a:pt x="22" y="0"/>
                  </a:moveTo>
                  <a:lnTo>
                    <a:pt x="0" y="0"/>
                  </a:lnTo>
                  <a:lnTo>
                    <a:pt x="0" y="1369"/>
                  </a:lnTo>
                  <a:lnTo>
                    <a:pt x="0" y="1405"/>
                  </a:lnTo>
                  <a:lnTo>
                    <a:pt x="22" y="1405"/>
                  </a:lnTo>
                  <a:lnTo>
                    <a:pt x="22" y="1391"/>
                  </a:lnTo>
                  <a:lnTo>
                    <a:pt x="2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6" name="Freeform 36"/>
            <p:cNvSpPr/>
            <p:nvPr/>
          </p:nvSpPr>
          <p:spPr bwMode="auto">
            <a:xfrm>
              <a:off x="6064250" y="-2366963"/>
              <a:ext cx="34925" cy="2230438"/>
            </a:xfrm>
            <a:custGeom>
              <a:avLst/>
              <a:gdLst>
                <a:gd name="T0" fmla="*/ 22 w 22"/>
                <a:gd name="T1" fmla="*/ 0 h 1405"/>
                <a:gd name="T2" fmla="*/ 0 w 22"/>
                <a:gd name="T3" fmla="*/ 0 h 1405"/>
                <a:gd name="T4" fmla="*/ 0 w 22"/>
                <a:gd name="T5" fmla="*/ 1369 h 1405"/>
                <a:gd name="T6" fmla="*/ 0 w 22"/>
                <a:gd name="T7" fmla="*/ 1405 h 1405"/>
                <a:gd name="T8" fmla="*/ 22 w 22"/>
                <a:gd name="T9" fmla="*/ 1405 h 1405"/>
                <a:gd name="T10" fmla="*/ 22 w 22"/>
                <a:gd name="T11" fmla="*/ 1391 h 1405"/>
                <a:gd name="T12" fmla="*/ 22 w 22"/>
                <a:gd name="T13" fmla="*/ 0 h 1405"/>
              </a:gdLst>
              <a:ahLst/>
              <a:cxnLst>
                <a:cxn ang="0">
                  <a:pos x="T0" y="T1"/>
                </a:cxn>
                <a:cxn ang="0">
                  <a:pos x="T2" y="T3"/>
                </a:cxn>
                <a:cxn ang="0">
                  <a:pos x="T4" y="T5"/>
                </a:cxn>
                <a:cxn ang="0">
                  <a:pos x="T6" y="T7"/>
                </a:cxn>
                <a:cxn ang="0">
                  <a:pos x="T8" y="T9"/>
                </a:cxn>
                <a:cxn ang="0">
                  <a:pos x="T10" y="T11"/>
                </a:cxn>
                <a:cxn ang="0">
                  <a:pos x="T12" y="T13"/>
                </a:cxn>
              </a:cxnLst>
              <a:rect l="0" t="0" r="r" b="b"/>
              <a:pathLst>
                <a:path w="22" h="1405">
                  <a:moveTo>
                    <a:pt x="22" y="0"/>
                  </a:moveTo>
                  <a:lnTo>
                    <a:pt x="0" y="0"/>
                  </a:lnTo>
                  <a:lnTo>
                    <a:pt x="0" y="1369"/>
                  </a:lnTo>
                  <a:lnTo>
                    <a:pt x="0" y="1405"/>
                  </a:lnTo>
                  <a:lnTo>
                    <a:pt x="22" y="1405"/>
                  </a:lnTo>
                  <a:lnTo>
                    <a:pt x="22" y="1391"/>
                  </a:lnTo>
                  <a:lnTo>
                    <a:pt x="22"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7" name="Freeform 37"/>
            <p:cNvSpPr/>
            <p:nvPr/>
          </p:nvSpPr>
          <p:spPr bwMode="auto">
            <a:xfrm>
              <a:off x="5910263" y="-1965325"/>
              <a:ext cx="33338" cy="2230438"/>
            </a:xfrm>
            <a:custGeom>
              <a:avLst/>
              <a:gdLst>
                <a:gd name="T0" fmla="*/ 21 w 21"/>
                <a:gd name="T1" fmla="*/ 0 h 1405"/>
                <a:gd name="T2" fmla="*/ 0 w 21"/>
                <a:gd name="T3" fmla="*/ 0 h 1405"/>
                <a:gd name="T4" fmla="*/ 0 w 21"/>
                <a:gd name="T5" fmla="*/ 1388 h 1405"/>
                <a:gd name="T6" fmla="*/ 0 w 21"/>
                <a:gd name="T7" fmla="*/ 1405 h 1405"/>
                <a:gd name="T8" fmla="*/ 21 w 21"/>
                <a:gd name="T9" fmla="*/ 1405 h 1405"/>
                <a:gd name="T10" fmla="*/ 21 w 21"/>
                <a:gd name="T11" fmla="*/ 0 h 1405"/>
              </a:gdLst>
              <a:ahLst/>
              <a:cxnLst>
                <a:cxn ang="0">
                  <a:pos x="T0" y="T1"/>
                </a:cxn>
                <a:cxn ang="0">
                  <a:pos x="T2" y="T3"/>
                </a:cxn>
                <a:cxn ang="0">
                  <a:pos x="T4" y="T5"/>
                </a:cxn>
                <a:cxn ang="0">
                  <a:pos x="T6" y="T7"/>
                </a:cxn>
                <a:cxn ang="0">
                  <a:pos x="T8" y="T9"/>
                </a:cxn>
                <a:cxn ang="0">
                  <a:pos x="T10" y="T11"/>
                </a:cxn>
              </a:cxnLst>
              <a:rect l="0" t="0" r="r" b="b"/>
              <a:pathLst>
                <a:path w="21" h="1405">
                  <a:moveTo>
                    <a:pt x="21" y="0"/>
                  </a:moveTo>
                  <a:lnTo>
                    <a:pt x="0" y="0"/>
                  </a:lnTo>
                  <a:lnTo>
                    <a:pt x="0" y="1388"/>
                  </a:lnTo>
                  <a:lnTo>
                    <a:pt x="0" y="1405"/>
                  </a:lnTo>
                  <a:lnTo>
                    <a:pt x="21" y="1405"/>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8" name="Freeform 38"/>
            <p:cNvSpPr/>
            <p:nvPr/>
          </p:nvSpPr>
          <p:spPr bwMode="auto">
            <a:xfrm>
              <a:off x="5910263" y="-1965325"/>
              <a:ext cx="33338" cy="2230438"/>
            </a:xfrm>
            <a:custGeom>
              <a:avLst/>
              <a:gdLst>
                <a:gd name="T0" fmla="*/ 21 w 21"/>
                <a:gd name="T1" fmla="*/ 0 h 1405"/>
                <a:gd name="T2" fmla="*/ 0 w 21"/>
                <a:gd name="T3" fmla="*/ 0 h 1405"/>
                <a:gd name="T4" fmla="*/ 0 w 21"/>
                <a:gd name="T5" fmla="*/ 1388 h 1405"/>
                <a:gd name="T6" fmla="*/ 0 w 21"/>
                <a:gd name="T7" fmla="*/ 1405 h 1405"/>
                <a:gd name="T8" fmla="*/ 21 w 21"/>
                <a:gd name="T9" fmla="*/ 1405 h 1405"/>
                <a:gd name="T10" fmla="*/ 21 w 21"/>
                <a:gd name="T11" fmla="*/ 0 h 1405"/>
              </a:gdLst>
              <a:ahLst/>
              <a:cxnLst>
                <a:cxn ang="0">
                  <a:pos x="T0" y="T1"/>
                </a:cxn>
                <a:cxn ang="0">
                  <a:pos x="T2" y="T3"/>
                </a:cxn>
                <a:cxn ang="0">
                  <a:pos x="T4" y="T5"/>
                </a:cxn>
                <a:cxn ang="0">
                  <a:pos x="T6" y="T7"/>
                </a:cxn>
                <a:cxn ang="0">
                  <a:pos x="T8" y="T9"/>
                </a:cxn>
                <a:cxn ang="0">
                  <a:pos x="T10" y="T11"/>
                </a:cxn>
              </a:cxnLst>
              <a:rect l="0" t="0" r="r" b="b"/>
              <a:pathLst>
                <a:path w="21" h="1405">
                  <a:moveTo>
                    <a:pt x="21" y="0"/>
                  </a:moveTo>
                  <a:lnTo>
                    <a:pt x="0" y="0"/>
                  </a:lnTo>
                  <a:lnTo>
                    <a:pt x="0" y="1388"/>
                  </a:lnTo>
                  <a:lnTo>
                    <a:pt x="0" y="1405"/>
                  </a:lnTo>
                  <a:lnTo>
                    <a:pt x="21" y="1405"/>
                  </a:lnTo>
                  <a:lnTo>
                    <a:pt x="21" y="0"/>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89" name="Freeform 39"/>
            <p:cNvSpPr/>
            <p:nvPr/>
          </p:nvSpPr>
          <p:spPr bwMode="auto">
            <a:xfrm>
              <a:off x="5778500" y="341313"/>
              <a:ext cx="33338" cy="2127250"/>
            </a:xfrm>
            <a:custGeom>
              <a:avLst/>
              <a:gdLst>
                <a:gd name="T0" fmla="*/ 20 w 20"/>
                <a:gd name="T1" fmla="*/ 0 h 1275"/>
                <a:gd name="T2" fmla="*/ 0 w 20"/>
                <a:gd name="T3" fmla="*/ 0 h 1275"/>
                <a:gd name="T4" fmla="*/ 0 w 20"/>
                <a:gd name="T5" fmla="*/ 1275 h 1275"/>
                <a:gd name="T6" fmla="*/ 10 w 20"/>
                <a:gd name="T7" fmla="*/ 1274 h 1275"/>
                <a:gd name="T8" fmla="*/ 20 w 20"/>
                <a:gd name="T9" fmla="*/ 1275 h 1275"/>
                <a:gd name="T10" fmla="*/ 20 w 20"/>
                <a:gd name="T11" fmla="*/ 14 h 1275"/>
                <a:gd name="T12" fmla="*/ 20 w 20"/>
                <a:gd name="T13" fmla="*/ 0 h 1275"/>
              </a:gdLst>
              <a:ahLst/>
              <a:cxnLst>
                <a:cxn ang="0">
                  <a:pos x="T0" y="T1"/>
                </a:cxn>
                <a:cxn ang="0">
                  <a:pos x="T2" y="T3"/>
                </a:cxn>
                <a:cxn ang="0">
                  <a:pos x="T4" y="T5"/>
                </a:cxn>
                <a:cxn ang="0">
                  <a:pos x="T6" y="T7"/>
                </a:cxn>
                <a:cxn ang="0">
                  <a:pos x="T8" y="T9"/>
                </a:cxn>
                <a:cxn ang="0">
                  <a:pos x="T10" y="T11"/>
                </a:cxn>
                <a:cxn ang="0">
                  <a:pos x="T12" y="T13"/>
                </a:cxn>
              </a:cxnLst>
              <a:rect l="0" t="0" r="r" b="b"/>
              <a:pathLst>
                <a:path w="20" h="1275">
                  <a:moveTo>
                    <a:pt x="20" y="0"/>
                  </a:moveTo>
                  <a:cubicBezTo>
                    <a:pt x="0" y="0"/>
                    <a:pt x="0" y="0"/>
                    <a:pt x="0" y="0"/>
                  </a:cubicBezTo>
                  <a:cubicBezTo>
                    <a:pt x="0" y="1275"/>
                    <a:pt x="0" y="1275"/>
                    <a:pt x="0" y="1275"/>
                  </a:cubicBezTo>
                  <a:cubicBezTo>
                    <a:pt x="3" y="1275"/>
                    <a:pt x="6" y="1274"/>
                    <a:pt x="10" y="1274"/>
                  </a:cubicBezTo>
                  <a:cubicBezTo>
                    <a:pt x="13" y="1274"/>
                    <a:pt x="17" y="1275"/>
                    <a:pt x="20" y="1275"/>
                  </a:cubicBezTo>
                  <a:cubicBezTo>
                    <a:pt x="20" y="14"/>
                    <a:pt x="20" y="14"/>
                    <a:pt x="20" y="14"/>
                  </a:cubicBezTo>
                  <a:cubicBezTo>
                    <a:pt x="20" y="0"/>
                    <a:pt x="20" y="0"/>
                    <a:pt x="2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0" name="Freeform 86"/>
            <p:cNvSpPr/>
            <p:nvPr/>
          </p:nvSpPr>
          <p:spPr bwMode="auto">
            <a:xfrm>
              <a:off x="6262688" y="-3629025"/>
              <a:ext cx="33338" cy="7331076"/>
            </a:xfrm>
            <a:custGeom>
              <a:avLst/>
              <a:gdLst>
                <a:gd name="T0" fmla="*/ 21 w 21"/>
                <a:gd name="T1" fmla="*/ 0 h 4618"/>
                <a:gd name="T2" fmla="*/ 0 w 21"/>
                <a:gd name="T3" fmla="*/ 0 h 4618"/>
                <a:gd name="T4" fmla="*/ 0 w 21"/>
                <a:gd name="T5" fmla="*/ 4618 h 4618"/>
                <a:gd name="T6" fmla="*/ 15 w 21"/>
                <a:gd name="T7" fmla="*/ 4603 h 4618"/>
                <a:gd name="T8" fmla="*/ 21 w 21"/>
                <a:gd name="T9" fmla="*/ 4609 h 4618"/>
                <a:gd name="T10" fmla="*/ 21 w 21"/>
                <a:gd name="T11" fmla="*/ 0 h 4618"/>
              </a:gdLst>
              <a:ahLst/>
              <a:cxnLst>
                <a:cxn ang="0">
                  <a:pos x="T0" y="T1"/>
                </a:cxn>
                <a:cxn ang="0">
                  <a:pos x="T2" y="T3"/>
                </a:cxn>
                <a:cxn ang="0">
                  <a:pos x="T4" y="T5"/>
                </a:cxn>
                <a:cxn ang="0">
                  <a:pos x="T6" y="T7"/>
                </a:cxn>
                <a:cxn ang="0">
                  <a:pos x="T8" y="T9"/>
                </a:cxn>
                <a:cxn ang="0">
                  <a:pos x="T10" y="T11"/>
                </a:cxn>
              </a:cxnLst>
              <a:rect l="0" t="0" r="r" b="b"/>
              <a:pathLst>
                <a:path w="21" h="4618">
                  <a:moveTo>
                    <a:pt x="21" y="0"/>
                  </a:moveTo>
                  <a:lnTo>
                    <a:pt x="0" y="0"/>
                  </a:lnTo>
                  <a:lnTo>
                    <a:pt x="0" y="4618"/>
                  </a:lnTo>
                  <a:lnTo>
                    <a:pt x="15" y="4603"/>
                  </a:lnTo>
                  <a:lnTo>
                    <a:pt x="21" y="4609"/>
                  </a:ln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1" name="Freeform 92"/>
            <p:cNvSpPr/>
            <p:nvPr/>
          </p:nvSpPr>
          <p:spPr bwMode="auto">
            <a:xfrm>
              <a:off x="6178550" y="4029075"/>
              <a:ext cx="944563" cy="955675"/>
            </a:xfrm>
            <a:custGeom>
              <a:avLst/>
              <a:gdLst>
                <a:gd name="T0" fmla="*/ 14 w 571"/>
                <a:gd name="T1" fmla="*/ 0 h 573"/>
                <a:gd name="T2" fmla="*/ 0 w 571"/>
                <a:gd name="T3" fmla="*/ 15 h 573"/>
                <a:gd name="T4" fmla="*/ 558 w 571"/>
                <a:gd name="T5" fmla="*/ 573 h 573"/>
                <a:gd name="T6" fmla="*/ 571 w 571"/>
                <a:gd name="T7" fmla="*/ 557 h 573"/>
                <a:gd name="T8" fmla="*/ 20 w 571"/>
                <a:gd name="T9" fmla="*/ 6 h 573"/>
                <a:gd name="T10" fmla="*/ 14 w 571"/>
                <a:gd name="T11" fmla="*/ 0 h 573"/>
              </a:gdLst>
              <a:ahLst/>
              <a:cxnLst>
                <a:cxn ang="0">
                  <a:pos x="T0" y="T1"/>
                </a:cxn>
                <a:cxn ang="0">
                  <a:pos x="T2" y="T3"/>
                </a:cxn>
                <a:cxn ang="0">
                  <a:pos x="T4" y="T5"/>
                </a:cxn>
                <a:cxn ang="0">
                  <a:pos x="T6" y="T7"/>
                </a:cxn>
                <a:cxn ang="0">
                  <a:pos x="T8" y="T9"/>
                </a:cxn>
                <a:cxn ang="0">
                  <a:pos x="T10" y="T11"/>
                </a:cxn>
              </a:cxnLst>
              <a:rect l="0" t="0" r="r" b="b"/>
              <a:pathLst>
                <a:path w="571" h="573">
                  <a:moveTo>
                    <a:pt x="14" y="0"/>
                  </a:moveTo>
                  <a:cubicBezTo>
                    <a:pt x="0" y="15"/>
                    <a:pt x="0" y="15"/>
                    <a:pt x="0" y="15"/>
                  </a:cubicBezTo>
                  <a:cubicBezTo>
                    <a:pt x="558" y="573"/>
                    <a:pt x="558" y="573"/>
                    <a:pt x="558" y="573"/>
                  </a:cubicBezTo>
                  <a:cubicBezTo>
                    <a:pt x="562" y="567"/>
                    <a:pt x="566" y="562"/>
                    <a:pt x="571" y="557"/>
                  </a:cubicBezTo>
                  <a:cubicBezTo>
                    <a:pt x="20" y="6"/>
                    <a:pt x="20" y="6"/>
                    <a:pt x="20" y="6"/>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2" name="Freeform 93"/>
            <p:cNvSpPr/>
            <p:nvPr/>
          </p:nvSpPr>
          <p:spPr bwMode="auto">
            <a:xfrm>
              <a:off x="6262688" y="3678238"/>
              <a:ext cx="530225" cy="530225"/>
            </a:xfrm>
            <a:custGeom>
              <a:avLst/>
              <a:gdLst>
                <a:gd name="T0" fmla="*/ 14 w 320"/>
                <a:gd name="T1" fmla="*/ 0 h 318"/>
                <a:gd name="T2" fmla="*/ 0 w 320"/>
                <a:gd name="T3" fmla="*/ 14 h 318"/>
                <a:gd name="T4" fmla="*/ 303 w 320"/>
                <a:gd name="T5" fmla="*/ 318 h 318"/>
                <a:gd name="T6" fmla="*/ 320 w 320"/>
                <a:gd name="T7" fmla="*/ 306 h 318"/>
                <a:gd name="T8" fmla="*/ 20 w 320"/>
                <a:gd name="T9" fmla="*/ 6 h 318"/>
                <a:gd name="T10" fmla="*/ 14 w 320"/>
                <a:gd name="T11" fmla="*/ 0 h 318"/>
              </a:gdLst>
              <a:ahLst/>
              <a:cxnLst>
                <a:cxn ang="0">
                  <a:pos x="T0" y="T1"/>
                </a:cxn>
                <a:cxn ang="0">
                  <a:pos x="T2" y="T3"/>
                </a:cxn>
                <a:cxn ang="0">
                  <a:pos x="T4" y="T5"/>
                </a:cxn>
                <a:cxn ang="0">
                  <a:pos x="T6" y="T7"/>
                </a:cxn>
                <a:cxn ang="0">
                  <a:pos x="T8" y="T9"/>
                </a:cxn>
                <a:cxn ang="0">
                  <a:pos x="T10" y="T11"/>
                </a:cxn>
              </a:cxnLst>
              <a:rect l="0" t="0" r="r" b="b"/>
              <a:pathLst>
                <a:path w="320" h="318">
                  <a:moveTo>
                    <a:pt x="14" y="0"/>
                  </a:moveTo>
                  <a:cubicBezTo>
                    <a:pt x="0" y="14"/>
                    <a:pt x="0" y="14"/>
                    <a:pt x="0" y="14"/>
                  </a:cubicBezTo>
                  <a:cubicBezTo>
                    <a:pt x="303" y="318"/>
                    <a:pt x="303" y="318"/>
                    <a:pt x="303" y="318"/>
                  </a:cubicBezTo>
                  <a:cubicBezTo>
                    <a:pt x="308" y="313"/>
                    <a:pt x="314" y="309"/>
                    <a:pt x="320" y="306"/>
                  </a:cubicBezTo>
                  <a:cubicBezTo>
                    <a:pt x="20" y="6"/>
                    <a:pt x="20" y="6"/>
                    <a:pt x="20" y="6"/>
                  </a:cubicBezTo>
                  <a:cubicBezTo>
                    <a:pt x="14" y="0"/>
                    <a:pt x="14" y="0"/>
                    <a:pt x="14"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3" name="Freeform 94"/>
            <p:cNvSpPr/>
            <p:nvPr/>
          </p:nvSpPr>
          <p:spPr bwMode="auto">
            <a:xfrm>
              <a:off x="7080250" y="4914900"/>
              <a:ext cx="296863" cy="300038"/>
            </a:xfrm>
            <a:custGeom>
              <a:avLst/>
              <a:gdLst>
                <a:gd name="T0" fmla="*/ 90 w 180"/>
                <a:gd name="T1" fmla="*/ 0 h 180"/>
                <a:gd name="T2" fmla="*/ 26 w 180"/>
                <a:gd name="T3" fmla="*/ 26 h 180"/>
                <a:gd name="T4" fmla="*/ 13 w 180"/>
                <a:gd name="T5" fmla="*/ 42 h 180"/>
                <a:gd name="T6" fmla="*/ 0 w 180"/>
                <a:gd name="T7" fmla="*/ 90 h 180"/>
                <a:gd name="T8" fmla="*/ 90 w 180"/>
                <a:gd name="T9" fmla="*/ 180 h 180"/>
                <a:gd name="T10" fmla="*/ 180 w 180"/>
                <a:gd name="T11" fmla="*/ 90 h 180"/>
                <a:gd name="T12" fmla="*/ 90 w 180"/>
                <a:gd name="T13" fmla="*/ 0 h 180"/>
              </a:gdLst>
              <a:ahLst/>
              <a:cxnLst>
                <a:cxn ang="0">
                  <a:pos x="T0" y="T1"/>
                </a:cxn>
                <a:cxn ang="0">
                  <a:pos x="T2" y="T3"/>
                </a:cxn>
                <a:cxn ang="0">
                  <a:pos x="T4" y="T5"/>
                </a:cxn>
                <a:cxn ang="0">
                  <a:pos x="T6" y="T7"/>
                </a:cxn>
                <a:cxn ang="0">
                  <a:pos x="T8" y="T9"/>
                </a:cxn>
                <a:cxn ang="0">
                  <a:pos x="T10" y="T11"/>
                </a:cxn>
                <a:cxn ang="0">
                  <a:pos x="T12" y="T13"/>
                </a:cxn>
              </a:cxnLst>
              <a:rect l="0" t="0" r="r" b="b"/>
              <a:pathLst>
                <a:path w="180" h="180">
                  <a:moveTo>
                    <a:pt x="90" y="0"/>
                  </a:moveTo>
                  <a:cubicBezTo>
                    <a:pt x="65" y="0"/>
                    <a:pt x="42" y="10"/>
                    <a:pt x="26" y="26"/>
                  </a:cubicBezTo>
                  <a:cubicBezTo>
                    <a:pt x="21" y="31"/>
                    <a:pt x="17" y="36"/>
                    <a:pt x="13" y="42"/>
                  </a:cubicBezTo>
                  <a:cubicBezTo>
                    <a:pt x="5" y="56"/>
                    <a:pt x="0" y="72"/>
                    <a:pt x="0" y="90"/>
                  </a:cubicBezTo>
                  <a:cubicBezTo>
                    <a:pt x="0" y="140"/>
                    <a:pt x="40" y="180"/>
                    <a:pt x="90" y="180"/>
                  </a:cubicBezTo>
                  <a:cubicBezTo>
                    <a:pt x="140" y="180"/>
                    <a:pt x="180" y="140"/>
                    <a:pt x="180" y="90"/>
                  </a:cubicBezTo>
                  <a:cubicBezTo>
                    <a:pt x="180" y="40"/>
                    <a:pt x="140" y="0"/>
                    <a:pt x="90"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4" name="Freeform 96"/>
            <p:cNvSpPr/>
            <p:nvPr/>
          </p:nvSpPr>
          <p:spPr bwMode="auto">
            <a:xfrm>
              <a:off x="6734175" y="4178300"/>
              <a:ext cx="206375" cy="209550"/>
            </a:xfrm>
            <a:custGeom>
              <a:avLst/>
              <a:gdLst>
                <a:gd name="T0" fmla="*/ 63 w 125"/>
                <a:gd name="T1" fmla="*/ 0 h 125"/>
                <a:gd name="T2" fmla="*/ 35 w 125"/>
                <a:gd name="T3" fmla="*/ 6 h 125"/>
                <a:gd name="T4" fmla="*/ 18 w 125"/>
                <a:gd name="T5" fmla="*/ 18 h 125"/>
                <a:gd name="T6" fmla="*/ 0 w 125"/>
                <a:gd name="T7" fmla="*/ 62 h 125"/>
                <a:gd name="T8" fmla="*/ 63 w 125"/>
                <a:gd name="T9" fmla="*/ 125 h 125"/>
                <a:gd name="T10" fmla="*/ 125 w 125"/>
                <a:gd name="T11" fmla="*/ 62 h 125"/>
                <a:gd name="T12" fmla="*/ 63 w 125"/>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25" h="125">
                  <a:moveTo>
                    <a:pt x="63" y="0"/>
                  </a:moveTo>
                  <a:cubicBezTo>
                    <a:pt x="53" y="0"/>
                    <a:pt x="44" y="2"/>
                    <a:pt x="35" y="6"/>
                  </a:cubicBezTo>
                  <a:cubicBezTo>
                    <a:pt x="29" y="9"/>
                    <a:pt x="23" y="13"/>
                    <a:pt x="18" y="18"/>
                  </a:cubicBezTo>
                  <a:cubicBezTo>
                    <a:pt x="7" y="29"/>
                    <a:pt x="0" y="45"/>
                    <a:pt x="0" y="62"/>
                  </a:cubicBezTo>
                  <a:cubicBezTo>
                    <a:pt x="0" y="97"/>
                    <a:pt x="28" y="125"/>
                    <a:pt x="63" y="125"/>
                  </a:cubicBezTo>
                  <a:cubicBezTo>
                    <a:pt x="97" y="125"/>
                    <a:pt x="125" y="97"/>
                    <a:pt x="125" y="62"/>
                  </a:cubicBezTo>
                  <a:cubicBezTo>
                    <a:pt x="125" y="28"/>
                    <a:pt x="97" y="0"/>
                    <a:pt x="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5" name="Freeform 97"/>
            <p:cNvSpPr/>
            <p:nvPr/>
          </p:nvSpPr>
          <p:spPr bwMode="auto">
            <a:xfrm>
              <a:off x="5691188" y="2466975"/>
              <a:ext cx="206375" cy="207963"/>
            </a:xfrm>
            <a:custGeom>
              <a:avLst/>
              <a:gdLst>
                <a:gd name="T0" fmla="*/ 63 w 125"/>
                <a:gd name="T1" fmla="*/ 0 h 125"/>
                <a:gd name="T2" fmla="*/ 53 w 125"/>
                <a:gd name="T3" fmla="*/ 1 h 125"/>
                <a:gd name="T4" fmla="*/ 0 w 125"/>
                <a:gd name="T5" fmla="*/ 63 h 125"/>
                <a:gd name="T6" fmla="*/ 63 w 125"/>
                <a:gd name="T7" fmla="*/ 125 h 125"/>
                <a:gd name="T8" fmla="*/ 125 w 125"/>
                <a:gd name="T9" fmla="*/ 63 h 125"/>
                <a:gd name="T10" fmla="*/ 73 w 125"/>
                <a:gd name="T11" fmla="*/ 1 h 125"/>
                <a:gd name="T12" fmla="*/ 63 w 125"/>
                <a:gd name="T13" fmla="*/ 0 h 125"/>
              </a:gdLst>
              <a:ahLst/>
              <a:cxnLst>
                <a:cxn ang="0">
                  <a:pos x="T0" y="T1"/>
                </a:cxn>
                <a:cxn ang="0">
                  <a:pos x="T2" y="T3"/>
                </a:cxn>
                <a:cxn ang="0">
                  <a:pos x="T4" y="T5"/>
                </a:cxn>
                <a:cxn ang="0">
                  <a:pos x="T6" y="T7"/>
                </a:cxn>
                <a:cxn ang="0">
                  <a:pos x="T8" y="T9"/>
                </a:cxn>
                <a:cxn ang="0">
                  <a:pos x="T10" y="T11"/>
                </a:cxn>
                <a:cxn ang="0">
                  <a:pos x="T12" y="T13"/>
                </a:cxn>
              </a:cxnLst>
              <a:rect l="0" t="0" r="r" b="b"/>
              <a:pathLst>
                <a:path w="125" h="125">
                  <a:moveTo>
                    <a:pt x="63" y="0"/>
                  </a:moveTo>
                  <a:cubicBezTo>
                    <a:pt x="59" y="0"/>
                    <a:pt x="56" y="1"/>
                    <a:pt x="53" y="1"/>
                  </a:cubicBezTo>
                  <a:cubicBezTo>
                    <a:pt x="23" y="6"/>
                    <a:pt x="0" y="32"/>
                    <a:pt x="0" y="63"/>
                  </a:cubicBezTo>
                  <a:cubicBezTo>
                    <a:pt x="0" y="97"/>
                    <a:pt x="28" y="125"/>
                    <a:pt x="63" y="125"/>
                  </a:cubicBezTo>
                  <a:cubicBezTo>
                    <a:pt x="97" y="125"/>
                    <a:pt x="125" y="97"/>
                    <a:pt x="125" y="63"/>
                  </a:cubicBezTo>
                  <a:cubicBezTo>
                    <a:pt x="125" y="32"/>
                    <a:pt x="103" y="6"/>
                    <a:pt x="73" y="1"/>
                  </a:cubicBezTo>
                  <a:cubicBezTo>
                    <a:pt x="70" y="1"/>
                    <a:pt x="66" y="0"/>
                    <a:pt x="63"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sp>
          <p:nvSpPr>
            <p:cNvPr id="296" name="Freeform 98"/>
            <p:cNvSpPr/>
            <p:nvPr/>
          </p:nvSpPr>
          <p:spPr bwMode="auto">
            <a:xfrm>
              <a:off x="6358667" y="661270"/>
              <a:ext cx="249239" cy="252412"/>
            </a:xfrm>
            <a:custGeom>
              <a:avLst/>
              <a:gdLst>
                <a:gd name="T0" fmla="*/ 75 w 151"/>
                <a:gd name="T1" fmla="*/ 0 h 151"/>
                <a:gd name="T2" fmla="*/ 53 w 151"/>
                <a:gd name="T3" fmla="*/ 4 h 151"/>
                <a:gd name="T4" fmla="*/ 0 w 151"/>
                <a:gd name="T5" fmla="*/ 76 h 151"/>
                <a:gd name="T6" fmla="*/ 75 w 151"/>
                <a:gd name="T7" fmla="*/ 151 h 151"/>
                <a:gd name="T8" fmla="*/ 151 w 151"/>
                <a:gd name="T9" fmla="*/ 76 h 151"/>
                <a:gd name="T10" fmla="*/ 89 w 151"/>
                <a:gd name="T11" fmla="*/ 2 h 151"/>
                <a:gd name="T12" fmla="*/ 75 w 151"/>
                <a:gd name="T13" fmla="*/ 0 h 151"/>
              </a:gdLst>
              <a:ahLst/>
              <a:cxnLst>
                <a:cxn ang="0">
                  <a:pos x="T0" y="T1"/>
                </a:cxn>
                <a:cxn ang="0">
                  <a:pos x="T2" y="T3"/>
                </a:cxn>
                <a:cxn ang="0">
                  <a:pos x="T4" y="T5"/>
                </a:cxn>
                <a:cxn ang="0">
                  <a:pos x="T6" y="T7"/>
                </a:cxn>
                <a:cxn ang="0">
                  <a:pos x="T8" y="T9"/>
                </a:cxn>
                <a:cxn ang="0">
                  <a:pos x="T10" y="T11"/>
                </a:cxn>
                <a:cxn ang="0">
                  <a:pos x="T12" y="T13"/>
                </a:cxn>
              </a:cxnLst>
              <a:rect l="0" t="0" r="r" b="b"/>
              <a:pathLst>
                <a:path w="151" h="151">
                  <a:moveTo>
                    <a:pt x="75" y="0"/>
                  </a:moveTo>
                  <a:cubicBezTo>
                    <a:pt x="68" y="0"/>
                    <a:pt x="60" y="2"/>
                    <a:pt x="53" y="4"/>
                  </a:cubicBezTo>
                  <a:cubicBezTo>
                    <a:pt x="23" y="13"/>
                    <a:pt x="0" y="42"/>
                    <a:pt x="0" y="76"/>
                  </a:cubicBezTo>
                  <a:cubicBezTo>
                    <a:pt x="0" y="117"/>
                    <a:pt x="34" y="151"/>
                    <a:pt x="75" y="151"/>
                  </a:cubicBezTo>
                  <a:cubicBezTo>
                    <a:pt x="117" y="151"/>
                    <a:pt x="151" y="117"/>
                    <a:pt x="151" y="76"/>
                  </a:cubicBezTo>
                  <a:cubicBezTo>
                    <a:pt x="151" y="39"/>
                    <a:pt x="124" y="8"/>
                    <a:pt x="89" y="2"/>
                  </a:cubicBezTo>
                  <a:cubicBezTo>
                    <a:pt x="85" y="1"/>
                    <a:pt x="80" y="0"/>
                    <a:pt x="75" y="0"/>
                  </a:cubicBez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华文细黑" panose="02010600040101010101" pitchFamily="2" charset="-122"/>
                <a:ea typeface="华文细黑" panose="02010600040101010101" pitchFamily="2" charset="-122"/>
              </a:endParaRPr>
            </a:p>
          </p:txBody>
        </p:sp>
      </p:grpSp>
      <p:sp>
        <p:nvSpPr>
          <p:cNvPr id="8" name="文本框 7"/>
          <p:cNvSpPr txBox="1"/>
          <p:nvPr/>
        </p:nvSpPr>
        <p:spPr>
          <a:xfrm>
            <a:off x="1904490" y="1690126"/>
            <a:ext cx="2646878" cy="461665"/>
          </a:xfrm>
          <a:prstGeom prst="rect">
            <a:avLst/>
          </a:prstGeom>
          <a:noFill/>
        </p:spPr>
        <p:txBody>
          <a:bodyPr wrap="none" rtlCol="0">
            <a:spAutoFit/>
          </a:bodyPr>
          <a:lstStyle/>
          <a:p>
            <a:pPr algn="l"/>
            <a:r>
              <a:rPr lang="zh-CN" altLang="en-US" sz="2400" b="1" dirty="0" smtClean="0">
                <a:ln w="9525" cmpd="sng">
                  <a:solidFill>
                    <a:schemeClr val="accent1"/>
                  </a:solidFill>
                  <a:prstDash val="solid"/>
                </a:ln>
                <a:solidFill>
                  <a:schemeClr val="bg1"/>
                </a:solidFill>
                <a:effectLst>
                  <a:glow rad="38100">
                    <a:schemeClr val="accent1">
                      <a:alpha val="40000"/>
                    </a:schemeClr>
                  </a:glow>
                </a:effectLst>
                <a:latin typeface="微软雅黑" panose="020B0503020204020204" pitchFamily="34" charset="-122"/>
                <a:ea typeface="微软雅黑" panose="020B0503020204020204" pitchFamily="34" charset="-122"/>
                <a:sym typeface="+mn-ea"/>
              </a:rPr>
              <a:t>超声波空间定位仪</a:t>
            </a:r>
            <a:endParaRPr lang="zh-CN" altLang="en-US" sz="2400" b="1" dirty="0">
              <a:ln w="9525" cmpd="sng">
                <a:solidFill>
                  <a:schemeClr val="accent1"/>
                </a:solidFill>
                <a:prstDash val="solid"/>
              </a:ln>
              <a:solidFill>
                <a:schemeClr val="bg1"/>
              </a:solidFill>
              <a:effectLst>
                <a:glow rad="38100">
                  <a:schemeClr val="accent1">
                    <a:alpha val="40000"/>
                  </a:schemeClr>
                </a:glow>
              </a:effectLst>
              <a:latin typeface="微软雅黑" panose="020B0503020204020204" pitchFamily="34" charset="-122"/>
              <a:ea typeface="微软雅黑" panose="020B0503020204020204" pitchFamily="34" charset="-122"/>
              <a:sym typeface="+mn-ea"/>
            </a:endParaRPr>
          </a:p>
        </p:txBody>
      </p:sp>
      <p:sp>
        <p:nvSpPr>
          <p:cNvPr id="3" name="文本框 2"/>
          <p:cNvSpPr txBox="1"/>
          <p:nvPr/>
        </p:nvSpPr>
        <p:spPr>
          <a:xfrm>
            <a:off x="954796" y="145342"/>
            <a:ext cx="3729212" cy="457200"/>
          </a:xfrm>
          <a:prstGeom prst="rect">
            <a:avLst/>
          </a:prstGeom>
          <a:noFill/>
        </p:spPr>
        <p:txBody>
          <a:bodyPr wrap="square" rtlCol="0">
            <a:spAutoFit/>
          </a:bodyPr>
          <a:lstStyle/>
          <a:p>
            <a:r>
              <a:rPr lang="zh-CN" altLang="en-US" sz="2400" b="1" dirty="0">
                <a:solidFill>
                  <a:schemeClr val="accent1"/>
                </a:solidFill>
              </a:rPr>
              <a:t>大创中期进度报告</a:t>
            </a:r>
          </a:p>
        </p:txBody>
      </p:sp>
      <p:sp>
        <p:nvSpPr>
          <p:cNvPr id="2" name="文本框 1"/>
          <p:cNvSpPr txBox="1"/>
          <p:nvPr/>
        </p:nvSpPr>
        <p:spPr>
          <a:xfrm>
            <a:off x="1474095" y="2659555"/>
            <a:ext cx="7735821" cy="1323439"/>
          </a:xfrm>
          <a:prstGeom prst="rect">
            <a:avLst/>
          </a:prstGeom>
          <a:noFill/>
        </p:spPr>
        <p:txBody>
          <a:bodyPr wrap="square" rtlCol="0">
            <a:spAutoFit/>
          </a:bodyPr>
          <a:lstStyle/>
          <a:p>
            <a:pPr algn="ctr"/>
            <a:r>
              <a:rPr lang="en-US" altLang="zh-CN" sz="8000" dirty="0" smtClean="0">
                <a:solidFill>
                  <a:schemeClr val="accent1">
                    <a:lumMod val="20000"/>
                    <a:lumOff val="80000"/>
                  </a:schemeClr>
                </a:solidFill>
                <a:latin typeface="宋体" panose="02010600030101010101" pitchFamily="2" charset="-122"/>
                <a:ea typeface="宋体" panose="02010600030101010101" pitchFamily="2" charset="-122"/>
              </a:rPr>
              <a:t>THANKS</a:t>
            </a:r>
            <a:endParaRPr lang="zh-CN" altLang="en-US" sz="8000" dirty="0">
              <a:solidFill>
                <a:schemeClr val="accent1">
                  <a:lumMod val="20000"/>
                  <a:lumOff val="80000"/>
                </a:schemeClr>
              </a:solidFill>
              <a:latin typeface="宋体" panose="02010600030101010101" pitchFamily="2" charset="-122"/>
              <a:ea typeface="宋体" panose="02010600030101010101" pitchFamily="2" charset="-122"/>
            </a:endParaRPr>
          </a:p>
        </p:txBody>
      </p:sp>
    </p:spTree>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264</TotalTime>
  <Words>1185</Words>
  <Application>Microsoft Office PowerPoint</Application>
  <PresentationFormat>宽屏</PresentationFormat>
  <Paragraphs>50</Paragraphs>
  <Slides>8</Slides>
  <Notes>1</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8</vt:i4>
      </vt:variant>
    </vt:vector>
  </HeadingPairs>
  <TitlesOfParts>
    <vt:vector size="19" baseType="lpstr">
      <vt:lpstr>MStiffHeiHK-UltraBold</vt:lpstr>
      <vt:lpstr>等线</vt:lpstr>
      <vt:lpstr>等线 Light</vt:lpstr>
      <vt:lpstr>黑体</vt:lpstr>
      <vt:lpstr>华文细黑</vt:lpstr>
      <vt:lpstr>宋体</vt:lpstr>
      <vt:lpstr>微软雅黑</vt:lpstr>
      <vt:lpstr>微软雅黑 Light</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大侠素材铺</dc:creator>
  <dc:description>大侠素材铺_x000d__x000d__x000d_
淘宝店：https://dxpu.taobao.com/</dc:description>
  <cp:lastModifiedBy>MI</cp:lastModifiedBy>
  <cp:revision>163</cp:revision>
  <dcterms:created xsi:type="dcterms:W3CDTF">2016-04-13T08:48:00Z</dcterms:created>
  <dcterms:modified xsi:type="dcterms:W3CDTF">2018-11-30T13:46:21Z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2052-10.1.0.6393</vt:lpwstr>
  </property>
</Properties>
</file>

<file path=docProps/thumbnail.jpeg>
</file>